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24"/>
  </p:notesMasterIdLst>
  <p:handoutMasterIdLst>
    <p:handoutMasterId r:id="rId25"/>
  </p:handoutMasterIdLst>
  <p:sldIdLst>
    <p:sldId id="1925" r:id="rId2"/>
    <p:sldId id="1966" r:id="rId3"/>
    <p:sldId id="1982" r:id="rId4"/>
    <p:sldId id="1983" r:id="rId5"/>
    <p:sldId id="1990" r:id="rId6"/>
    <p:sldId id="1991" r:id="rId7"/>
    <p:sldId id="1995" r:id="rId8"/>
    <p:sldId id="1997" r:id="rId9"/>
    <p:sldId id="2003" r:id="rId10"/>
    <p:sldId id="2004" r:id="rId11"/>
    <p:sldId id="2005" r:id="rId12"/>
    <p:sldId id="2010" r:id="rId13"/>
    <p:sldId id="2006" r:id="rId14"/>
    <p:sldId id="2007" r:id="rId15"/>
    <p:sldId id="2008" r:id="rId16"/>
    <p:sldId id="2009" r:id="rId17"/>
    <p:sldId id="2011" r:id="rId18"/>
    <p:sldId id="2012" r:id="rId19"/>
    <p:sldId id="2013" r:id="rId20"/>
    <p:sldId id="2014" r:id="rId21"/>
    <p:sldId id="2015" r:id="rId22"/>
    <p:sldId id="2016" r:id="rId23"/>
  </p:sldIdLst>
  <p:sldSz cx="9144000" cy="5143500" type="screen16x9"/>
  <p:notesSz cx="6797675" cy="9928225"/>
  <p:defaultTextStyle>
    <a:defPPr>
      <a:defRPr lang="en-GB"/>
    </a:defPPr>
    <a:lvl1pPr algn="l" defTabSz="455613"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1363" indent="-284163" algn="l" defTabSz="455613"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141413" indent="-227013" algn="l" defTabSz="455613"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598613" indent="-227013" algn="l" defTabSz="455613"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055813" indent="-227013" algn="l" defTabSz="455613"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Presentation Master" id="{5474FA5A-C4C9-4FFC-9F55-3F73676382F5}">
          <p14:sldIdLst>
            <p14:sldId id="1925"/>
            <p14:sldId id="1966"/>
            <p14:sldId id="1982"/>
            <p14:sldId id="1983"/>
            <p14:sldId id="1990"/>
            <p14:sldId id="1991"/>
            <p14:sldId id="1995"/>
            <p14:sldId id="1997"/>
            <p14:sldId id="2003"/>
            <p14:sldId id="2004"/>
            <p14:sldId id="2005"/>
            <p14:sldId id="2010"/>
            <p14:sldId id="2006"/>
            <p14:sldId id="2007"/>
            <p14:sldId id="2008"/>
            <p14:sldId id="2009"/>
            <p14:sldId id="2011"/>
            <p14:sldId id="2012"/>
            <p14:sldId id="2013"/>
            <p14:sldId id="2014"/>
            <p14:sldId id="2015"/>
            <p14:sldId id="2016"/>
          </p14:sldIdLst>
        </p14:section>
      </p14:sectionLst>
    </p:ext>
    <p:ext uri="{EFAFB233-063F-42B5-8137-9DF3F51BA10A}">
      <p15:sldGuideLst xmlns:p15="http://schemas.microsoft.com/office/powerpoint/2012/main">
        <p15:guide id="1" orient="horz" pos="622" userDrawn="1">
          <p15:clr>
            <a:srgbClr val="A4A3A4"/>
          </p15:clr>
        </p15:guide>
        <p15:guide id="2" pos="5760" userDrawn="1">
          <p15:clr>
            <a:srgbClr val="A4A3A4"/>
          </p15:clr>
        </p15:guide>
        <p15:guide id="4" userDrawn="1">
          <p15:clr>
            <a:srgbClr val="A4A3A4"/>
          </p15:clr>
        </p15:guide>
        <p15:guide id="5" orient="horz" pos="1620" userDrawn="1">
          <p15:clr>
            <a:srgbClr val="A4A3A4"/>
          </p15:clr>
        </p15:guide>
        <p15:guide id="6" pos="113" userDrawn="1">
          <p15:clr>
            <a:srgbClr val="A4A3A4"/>
          </p15:clr>
        </p15:guide>
        <p15:guide id="7" pos="3936" userDrawn="1">
          <p15:clr>
            <a:srgbClr val="A4A3A4"/>
          </p15:clr>
        </p15:guide>
        <p15:guide id="8" pos="2880" userDrawn="1">
          <p15:clr>
            <a:srgbClr val="A4A3A4"/>
          </p15:clr>
        </p15:guide>
        <p15:guide id="9" orient="horz" pos="1575" userDrawn="1">
          <p15:clr>
            <a:srgbClr val="A4A3A4"/>
          </p15:clr>
        </p15:guide>
        <p15:guide id="10" pos="1383" userDrawn="1">
          <p15:clr>
            <a:srgbClr val="A4A3A4"/>
          </p15:clr>
        </p15:guide>
        <p15:guide id="13" pos="5647" userDrawn="1">
          <p15:clr>
            <a:srgbClr val="A4A3A4"/>
          </p15:clr>
        </p15:guide>
        <p15:guide id="14" orient="horz" pos="32" userDrawn="1">
          <p15:clr>
            <a:srgbClr val="A4A3A4"/>
          </p15:clr>
        </p15:guide>
        <p15:guide id="15" orient="horz" pos="2890" userDrawn="1">
          <p15:clr>
            <a:srgbClr val="A4A3A4"/>
          </p15:clr>
        </p15:guide>
        <p15:guide id="16" orient="horz" pos="350" userDrawn="1">
          <p15:clr>
            <a:srgbClr val="A4A3A4"/>
          </p15:clr>
        </p15:guide>
        <p15:guide id="17" orient="horz" pos="395" userDrawn="1">
          <p15:clr>
            <a:srgbClr val="A4A3A4"/>
          </p15:clr>
        </p15:guide>
        <p15:guide id="18" orient="horz" pos="3162" userDrawn="1">
          <p15:clr>
            <a:srgbClr val="A4A3A4"/>
          </p15:clr>
        </p15:guide>
        <p15:guide id="19" pos="5511" userDrawn="1">
          <p15:clr>
            <a:srgbClr val="A4A3A4"/>
          </p15:clr>
        </p15:guide>
        <p15:guide id="20" orient="horz" pos="305" userDrawn="1">
          <p15:clr>
            <a:srgbClr val="A4A3A4"/>
          </p15:clr>
        </p15:guide>
        <p15:guide id="21" orient="horz" pos="2663" userDrawn="1">
          <p15:clr>
            <a:srgbClr val="A4A3A4"/>
          </p15:clr>
        </p15:guide>
        <p15:guide id="22" orient="horz" pos="1668"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99CCFF"/>
    <a:srgbClr val="01058B"/>
    <a:srgbClr val="FF00FF"/>
    <a:srgbClr val="663300"/>
    <a:srgbClr val="E31F13"/>
    <a:srgbClr val="FF9900"/>
    <a:srgbClr val="4C6A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482" autoAdjust="0"/>
  </p:normalViewPr>
  <p:slideViewPr>
    <p:cSldViewPr showGuides="1">
      <p:cViewPr varScale="1">
        <p:scale>
          <a:sx n="142" d="100"/>
          <a:sy n="142" d="100"/>
        </p:scale>
        <p:origin x="174" y="120"/>
      </p:cViewPr>
      <p:guideLst>
        <p:guide orient="horz" pos="622"/>
        <p:guide pos="5760"/>
        <p:guide/>
        <p:guide orient="horz" pos="1620"/>
        <p:guide pos="113"/>
        <p:guide pos="3936"/>
        <p:guide pos="2880"/>
        <p:guide orient="horz" pos="1575"/>
        <p:guide pos="1383"/>
        <p:guide pos="5647"/>
        <p:guide orient="horz" pos="32"/>
        <p:guide orient="horz" pos="2890"/>
        <p:guide orient="horz" pos="350"/>
        <p:guide orient="horz" pos="395"/>
        <p:guide orient="horz" pos="3162"/>
        <p:guide pos="5511"/>
        <p:guide orient="horz" pos="305"/>
        <p:guide orient="horz" pos="2663"/>
        <p:guide orient="horz" pos="1668"/>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90" d="100"/>
        <a:sy n="90" d="100"/>
      </p:scale>
      <p:origin x="0" y="0"/>
    </p:cViewPr>
  </p:sorterViewPr>
  <p:notesViewPr>
    <p:cSldViewPr showGuides="1">
      <p:cViewPr varScale="1">
        <p:scale>
          <a:sx n="65" d="100"/>
          <a:sy n="65" d="100"/>
        </p:scale>
        <p:origin x="-3288" y="-10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200">
                <a:latin typeface="Arial" charset="0"/>
                <a:ea typeface="ＭＳ Ｐゴシック" pitchFamily="34" charset="-128"/>
                <a:cs typeface="+mn-cs"/>
              </a:defRPr>
            </a:lvl1pPr>
          </a:lstStyle>
          <a:p>
            <a:pPr>
              <a:defRPr/>
            </a:pPr>
            <a:endParaRPr lang="it-IT"/>
          </a:p>
        </p:txBody>
      </p:sp>
      <p:sp>
        <p:nvSpPr>
          <p:cNvPr id="120835" name="Rectangle 3"/>
          <p:cNvSpPr>
            <a:spLocks noGrp="1" noChangeArrowheads="1"/>
          </p:cNvSpPr>
          <p:nvPr>
            <p:ph type="dt" sz="quarter"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hangingPunct="0">
              <a:lnSpc>
                <a:spcPct val="93000"/>
              </a:lnSpc>
              <a:buClr>
                <a:srgbClr val="000000"/>
              </a:buClr>
              <a:buSzPct val="100000"/>
              <a:buFont typeface="Times New Roman" charset="0"/>
              <a:buNone/>
              <a:defRPr sz="1200"/>
            </a:lvl1pPr>
          </a:lstStyle>
          <a:p>
            <a:fld id="{F1BE5347-A009-4D44-8CF6-CC83B109AEE1}" type="datetimeFigureOut">
              <a:rPr lang="it-IT"/>
              <a:pPr/>
              <a:t>10/03/2020</a:t>
            </a:fld>
            <a:endParaRPr lang="it-IT"/>
          </a:p>
        </p:txBody>
      </p:sp>
      <p:sp>
        <p:nvSpPr>
          <p:cNvPr id="120836" name="Rectangle 4"/>
          <p:cNvSpPr>
            <a:spLocks noGrp="1" noChangeArrowheads="1"/>
          </p:cNvSpPr>
          <p:nvPr>
            <p:ph type="ftr" sz="quarter" idx="2"/>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hangingPunct="0">
              <a:lnSpc>
                <a:spcPct val="93000"/>
              </a:lnSpc>
              <a:buClr>
                <a:srgbClr val="000000"/>
              </a:buClr>
              <a:buSzPct val="100000"/>
              <a:buFont typeface="Times New Roman" pitchFamily="18" charset="0"/>
              <a:buNone/>
              <a:defRPr sz="1200">
                <a:latin typeface="Arial" charset="0"/>
                <a:ea typeface="ＭＳ Ｐゴシック" pitchFamily="34" charset="-128"/>
                <a:cs typeface="+mn-cs"/>
              </a:defRPr>
            </a:lvl1pPr>
          </a:lstStyle>
          <a:p>
            <a:pPr>
              <a:defRPr/>
            </a:pPr>
            <a:endParaRPr lang="it-IT"/>
          </a:p>
        </p:txBody>
      </p:sp>
      <p:sp>
        <p:nvSpPr>
          <p:cNvPr id="120837" name="Rectangle 5"/>
          <p:cNvSpPr>
            <a:spLocks noGrp="1" noChangeArrowheads="1"/>
          </p:cNvSpPr>
          <p:nvPr>
            <p:ph type="sldNum" sz="quarter" idx="3"/>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hangingPunct="0">
              <a:lnSpc>
                <a:spcPct val="93000"/>
              </a:lnSpc>
              <a:buClr>
                <a:srgbClr val="000000"/>
              </a:buClr>
              <a:buSzPct val="100000"/>
              <a:buFont typeface="Times New Roman" charset="0"/>
              <a:buNone/>
              <a:defRPr sz="1200"/>
            </a:lvl1pPr>
          </a:lstStyle>
          <a:p>
            <a:fld id="{C2D1A45E-0F9E-6A48-BE8B-9EBA7CC19C59}" type="slidenum">
              <a:rPr lang="it-IT"/>
              <a:pPr/>
              <a:t>‹Nr.›</a:t>
            </a:fld>
            <a:endParaRPr lang="it-IT"/>
          </a:p>
        </p:txBody>
      </p:sp>
    </p:spTree>
    <p:extLst>
      <p:ext uri="{BB962C8B-B14F-4D97-AF65-F5344CB8AC3E}">
        <p14:creationId xmlns:p14="http://schemas.microsoft.com/office/powerpoint/2010/main" val="355839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p:cNvSpPr>
          <p:nvPr>
            <p:ph type="sldImg"/>
          </p:nvPr>
        </p:nvSpPr>
        <p:spPr bwMode="auto">
          <a:xfrm>
            <a:off x="-122238" y="882650"/>
            <a:ext cx="7734301"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098" name="Rectangle 2"/>
          <p:cNvSpPr>
            <a:spLocks noGrp="1" noChangeArrowheads="1"/>
          </p:cNvSpPr>
          <p:nvPr>
            <p:ph type="body"/>
          </p:nvPr>
        </p:nvSpPr>
        <p:spPr bwMode="auto">
          <a:xfrm>
            <a:off x="749004" y="5513959"/>
            <a:ext cx="5993599" cy="5222660"/>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it-IT" noProof="0"/>
          </a:p>
        </p:txBody>
      </p:sp>
      <p:sp>
        <p:nvSpPr>
          <p:cNvPr id="4099" name="Rectangle 3"/>
          <p:cNvSpPr>
            <a:spLocks noGrp="1" noChangeArrowheads="1"/>
          </p:cNvSpPr>
          <p:nvPr>
            <p:ph type="hdr"/>
          </p:nvPr>
        </p:nvSpPr>
        <p:spPr bwMode="auto">
          <a:xfrm>
            <a:off x="2" y="0"/>
            <a:ext cx="3250925" cy="579147"/>
          </a:xfrm>
          <a:prstGeom prst="rect">
            <a:avLst/>
          </a:prstGeom>
          <a:noFill/>
          <a:ln>
            <a:noFill/>
          </a:ln>
          <a:effectLst/>
          <a:extLst/>
        </p:spPr>
        <p:txBody>
          <a:bodyPr vert="horz" wrap="square" lIns="0" tIns="0" rIns="0" bIns="0" numCol="1" anchor="t" anchorCtr="0" compatLnSpc="1">
            <a:prstTxWarp prst="textNoShape">
              <a:avLst/>
            </a:prstTxWarp>
          </a:bodyPr>
          <a:lstStyle>
            <a:lvl1pPr defTabSz="457096"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Arial Unicode MS" charset="0"/>
              </a:defRPr>
            </a:lvl1pPr>
          </a:lstStyle>
          <a:p>
            <a:pPr>
              <a:defRPr/>
            </a:pPr>
            <a:endParaRPr lang="en-US"/>
          </a:p>
        </p:txBody>
      </p:sp>
      <p:sp>
        <p:nvSpPr>
          <p:cNvPr id="4100" name="Rectangle 4"/>
          <p:cNvSpPr>
            <a:spLocks noGrp="1" noChangeArrowheads="1"/>
          </p:cNvSpPr>
          <p:nvPr>
            <p:ph type="dt"/>
          </p:nvPr>
        </p:nvSpPr>
        <p:spPr bwMode="auto">
          <a:xfrm>
            <a:off x="4240681" y="0"/>
            <a:ext cx="3250925" cy="579147"/>
          </a:xfrm>
          <a:prstGeom prst="rect">
            <a:avLst/>
          </a:prstGeom>
          <a:noFill/>
          <a:ln>
            <a:noFill/>
          </a:ln>
          <a:effectLst/>
          <a:extLst/>
        </p:spPr>
        <p:txBody>
          <a:bodyPr vert="horz" wrap="square" lIns="0" tIns="0" rIns="0" bIns="0" numCol="1" anchor="t" anchorCtr="0" compatLnSpc="1">
            <a:prstTxWarp prst="textNoShape">
              <a:avLst/>
            </a:prstTxWarp>
          </a:bodyPr>
          <a:lstStyle>
            <a:lvl1pPr algn="r" defTabSz="457096"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Arial Unicode MS" charset="0"/>
              </a:defRPr>
            </a:lvl1pPr>
          </a:lstStyle>
          <a:p>
            <a:pPr>
              <a:defRPr/>
            </a:pPr>
            <a:endParaRPr lang="en-US"/>
          </a:p>
        </p:txBody>
      </p:sp>
      <p:sp>
        <p:nvSpPr>
          <p:cNvPr id="4101" name="Rectangle 5"/>
          <p:cNvSpPr>
            <a:spLocks noGrp="1" noChangeArrowheads="1"/>
          </p:cNvSpPr>
          <p:nvPr>
            <p:ph type="ftr"/>
          </p:nvPr>
        </p:nvSpPr>
        <p:spPr bwMode="auto">
          <a:xfrm>
            <a:off x="2" y="11027914"/>
            <a:ext cx="3250925" cy="579147"/>
          </a:xfrm>
          <a:prstGeom prst="rect">
            <a:avLst/>
          </a:prstGeom>
          <a:noFill/>
          <a:ln>
            <a:noFill/>
          </a:ln>
          <a:effectLst/>
          <a:extLst/>
        </p:spPr>
        <p:txBody>
          <a:bodyPr vert="horz" wrap="square" lIns="0" tIns="0" rIns="0" bIns="0" numCol="1" anchor="b" anchorCtr="0" compatLnSpc="1">
            <a:prstTxWarp prst="textNoShape">
              <a:avLst/>
            </a:prstTxWarp>
          </a:bodyPr>
          <a:lstStyle>
            <a:lvl1pPr defTabSz="457096"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Arial Unicode MS" charset="0"/>
              </a:defRPr>
            </a:lvl1pPr>
          </a:lstStyle>
          <a:p>
            <a:pPr>
              <a:defRPr/>
            </a:pPr>
            <a:endParaRPr lang="en-US"/>
          </a:p>
        </p:txBody>
      </p:sp>
      <p:sp>
        <p:nvSpPr>
          <p:cNvPr id="4102" name="Rectangle 6"/>
          <p:cNvSpPr>
            <a:spLocks noGrp="1" noChangeArrowheads="1"/>
          </p:cNvSpPr>
          <p:nvPr>
            <p:ph type="sldNum"/>
          </p:nvPr>
        </p:nvSpPr>
        <p:spPr bwMode="auto">
          <a:xfrm>
            <a:off x="4240681" y="11027914"/>
            <a:ext cx="3250925" cy="579147"/>
          </a:xfrm>
          <a:prstGeom prst="rect">
            <a:avLst/>
          </a:prstGeom>
          <a:noFill/>
          <a:ln>
            <a:noFill/>
          </a:ln>
          <a:effectLst/>
          <a:ex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AB5391A9-E778-454F-909B-B0D1BBA09D64}" type="slidenum">
              <a:rPr lang="en-US"/>
              <a:pPr/>
              <a:t>‹Nr.›</a:t>
            </a:fld>
            <a:endParaRPr lang="en-US"/>
          </a:p>
        </p:txBody>
      </p:sp>
    </p:spTree>
    <p:extLst>
      <p:ext uri="{BB962C8B-B14F-4D97-AF65-F5344CB8AC3E}">
        <p14:creationId xmlns:p14="http://schemas.microsoft.com/office/powerpoint/2010/main" val="28143494"/>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5480" algn="l" defTabSz="457096" rtl="0" eaLnBrk="1" latinLnBrk="0" hangingPunct="1">
      <a:defRPr sz="1200" kern="1200">
        <a:solidFill>
          <a:schemeClr val="tx1"/>
        </a:solidFill>
        <a:latin typeface="+mn-lt"/>
        <a:ea typeface="+mn-ea"/>
        <a:cs typeface="+mn-cs"/>
      </a:defRPr>
    </a:lvl6pPr>
    <a:lvl7pPr marL="2742576" algn="l" defTabSz="457096" rtl="0" eaLnBrk="1" latinLnBrk="0" hangingPunct="1">
      <a:defRPr sz="1200" kern="1200">
        <a:solidFill>
          <a:schemeClr val="tx1"/>
        </a:solidFill>
        <a:latin typeface="+mn-lt"/>
        <a:ea typeface="+mn-ea"/>
        <a:cs typeface="+mn-cs"/>
      </a:defRPr>
    </a:lvl7pPr>
    <a:lvl8pPr marL="3199672" algn="l" defTabSz="457096" rtl="0" eaLnBrk="1" latinLnBrk="0" hangingPunct="1">
      <a:defRPr sz="1200" kern="1200">
        <a:solidFill>
          <a:schemeClr val="tx1"/>
        </a:solidFill>
        <a:latin typeface="+mn-lt"/>
        <a:ea typeface="+mn-ea"/>
        <a:cs typeface="+mn-cs"/>
      </a:defRPr>
    </a:lvl8pPr>
    <a:lvl9pPr marL="3656768" algn="l" defTabSz="45709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3" descr="lines color black.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0" y="0"/>
            <a:ext cx="9144000" cy="5143500"/>
          </a:xfrm>
          <a:prstGeom prst="rect">
            <a:avLst/>
          </a:prstGeom>
        </p:spPr>
      </p:pic>
      <p:pic>
        <p:nvPicPr>
          <p:cNvPr id="4" name="Immagine 3" descr="Logo_Yamaha_Rev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37300" y="105234"/>
            <a:ext cx="1123304" cy="378284"/>
          </a:xfrm>
          <a:prstGeom prst="rect">
            <a:avLst/>
          </a:prstGeom>
        </p:spPr>
      </p:pic>
      <p:sp>
        <p:nvSpPr>
          <p:cNvPr id="5" name="Titolo 5"/>
          <p:cNvSpPr>
            <a:spLocks noGrp="1"/>
          </p:cNvSpPr>
          <p:nvPr>
            <p:ph type="title" hasCustomPrompt="1"/>
          </p:nvPr>
        </p:nvSpPr>
        <p:spPr>
          <a:xfrm>
            <a:off x="899592" y="1779662"/>
            <a:ext cx="7344816" cy="1584176"/>
          </a:xfrm>
        </p:spPr>
        <p:txBody>
          <a:bodyPr/>
          <a:lstStyle>
            <a:lvl1pPr>
              <a:defRPr sz="4800">
                <a:solidFill>
                  <a:schemeClr val="bg1"/>
                </a:solidFill>
              </a:defRPr>
            </a:lvl1pPr>
          </a:lstStyle>
          <a:p>
            <a:r>
              <a:rPr lang="it-IT" dirty="0"/>
              <a:t>Title here</a:t>
            </a:r>
          </a:p>
        </p:txBody>
      </p:sp>
      <p:cxnSp>
        <p:nvCxnSpPr>
          <p:cNvPr id="7" name="Straight Connector 2"/>
          <p:cNvCxnSpPr/>
          <p:nvPr userDrawn="1"/>
        </p:nvCxnSpPr>
        <p:spPr>
          <a:xfrm>
            <a:off x="179512" y="3363838"/>
            <a:ext cx="8785101" cy="0"/>
          </a:xfrm>
          <a:prstGeom prst="line">
            <a:avLst/>
          </a:prstGeom>
          <a:ln w="6350">
            <a:solidFill>
              <a:schemeClr val="bg1">
                <a:alpha val="80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 name="Straight Connector 2"/>
          <p:cNvCxnSpPr/>
          <p:nvPr userDrawn="1"/>
        </p:nvCxnSpPr>
        <p:spPr>
          <a:xfrm>
            <a:off x="179512" y="1779662"/>
            <a:ext cx="8785101" cy="0"/>
          </a:xfrm>
          <a:prstGeom prst="line">
            <a:avLst/>
          </a:prstGeom>
          <a:ln w="6350">
            <a:solidFill>
              <a:schemeClr val="bg1">
                <a:alpha val="80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913514"/>
      </p:ext>
    </p:extLst>
  </p:cSld>
  <p:clrMapOvr>
    <a:masterClrMapping/>
  </p:clrMapOvr>
  <p:transition spd="slow">
    <p:push dir="u"/>
  </p:transition>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6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black">
    <p:spTree>
      <p:nvGrpSpPr>
        <p:cNvPr id="1" name=""/>
        <p:cNvGrpSpPr/>
        <p:nvPr/>
      </p:nvGrpSpPr>
      <p:grpSpPr>
        <a:xfrm>
          <a:off x="0" y="0"/>
          <a:ext cx="0" cy="0"/>
          <a:chOff x="0" y="0"/>
          <a:chExt cx="0" cy="0"/>
        </a:xfrm>
      </p:grpSpPr>
      <p:pic>
        <p:nvPicPr>
          <p:cNvPr id="9" name="Immagine 8" descr="lines piede blac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44000" cy="562356"/>
          </a:xfrm>
          <a:prstGeom prst="rect">
            <a:avLst/>
          </a:prstGeom>
        </p:spPr>
      </p:pic>
      <p:sp>
        <p:nvSpPr>
          <p:cNvPr id="4" name="Rettangolo 3"/>
          <p:cNvSpPr>
            <a:spLocks noChangeArrowheads="1"/>
          </p:cNvSpPr>
          <p:nvPr userDrawn="1"/>
        </p:nvSpPr>
        <p:spPr bwMode="auto">
          <a:xfrm>
            <a:off x="-107950" y="4451350"/>
            <a:ext cx="9864725"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09" rIns="91420" bIns="4570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lnSpc>
                <a:spcPct val="93000"/>
              </a:lnSpc>
              <a:buClr>
                <a:srgbClr val="000000"/>
              </a:buClr>
              <a:buSzPct val="100000"/>
              <a:buFont typeface="Times New Roman" pitchFamily="18" charset="0"/>
              <a:buNone/>
              <a:defRPr/>
            </a:pPr>
            <a:endParaRPr lang="it-IT" altLang="it-IT" sz="1800">
              <a:cs typeface="+mn-cs"/>
            </a:endParaRPr>
          </a:p>
        </p:txBody>
      </p:sp>
      <p:sp>
        <p:nvSpPr>
          <p:cNvPr id="6" name="Titolo 14"/>
          <p:cNvSpPr>
            <a:spLocks noGrp="1"/>
          </p:cNvSpPr>
          <p:nvPr>
            <p:ph type="title" hasCustomPrompt="1"/>
          </p:nvPr>
        </p:nvSpPr>
        <p:spPr>
          <a:xfrm>
            <a:off x="179389" y="72679"/>
            <a:ext cx="7452496" cy="360039"/>
          </a:xfrm>
        </p:spPr>
        <p:txBody>
          <a:bodyPr wrap="square" lIns="0" bIns="36000"/>
          <a:lstStyle>
            <a:lvl1pPr algn="l">
              <a:defRPr sz="2400" b="1">
                <a:solidFill>
                  <a:schemeClr val="bg1"/>
                </a:solidFill>
                <a:latin typeface="Play Bold" panose="020B0000000000000000" pitchFamily="34" charset="0"/>
              </a:defRPr>
            </a:lvl1pPr>
          </a:lstStyle>
          <a:p>
            <a:r>
              <a:rPr lang="it-IT" dirty="0" err="1"/>
              <a:t>Type</a:t>
            </a:r>
            <a:r>
              <a:rPr lang="it-IT" dirty="0"/>
              <a:t> </a:t>
            </a:r>
            <a:r>
              <a:rPr lang="it-IT" dirty="0" err="1"/>
              <a:t>title</a:t>
            </a:r>
            <a:r>
              <a:rPr lang="it-IT" dirty="0"/>
              <a:t> for slide_1</a:t>
            </a:r>
          </a:p>
        </p:txBody>
      </p:sp>
      <p:sp>
        <p:nvSpPr>
          <p:cNvPr id="7" name="Segnaposto contenuto 2"/>
          <p:cNvSpPr>
            <a:spLocks noGrp="1"/>
          </p:cNvSpPr>
          <p:nvPr>
            <p:ph sz="half" idx="1" hasCustomPrompt="1"/>
          </p:nvPr>
        </p:nvSpPr>
        <p:spPr>
          <a:xfrm>
            <a:off x="179388" y="634364"/>
            <a:ext cx="8785100" cy="4385657"/>
          </a:xfrm>
        </p:spPr>
        <p:txBody>
          <a:bodyPr lIns="0"/>
          <a:lstStyle>
            <a:lvl1pPr marL="285750" indent="-285750">
              <a:spcBef>
                <a:spcPts val="0"/>
              </a:spcBef>
              <a:spcAft>
                <a:spcPts val="600"/>
              </a:spcAft>
              <a:buClrTx/>
              <a:buFont typeface="Wingdings" panose="05000000000000000000" pitchFamily="2" charset="2"/>
              <a:buChar char="§"/>
              <a:defRPr sz="16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1pPr>
            <a:lvl2pPr marL="741363" indent="-284163">
              <a:buFont typeface="Wingdings" panose="05000000000000000000" pitchFamily="2" charset="2"/>
              <a:buChar char="§"/>
              <a:defRPr sz="14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2pPr>
            <a:lvl3pPr marL="1141413" indent="-227013">
              <a:buFont typeface="Wingdings" panose="05000000000000000000" pitchFamily="2" charset="2"/>
              <a:buChar char="§"/>
              <a:defRPr sz="12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3pPr>
            <a:lvl4pPr marL="1598613" indent="-227013">
              <a:buFont typeface="Wingdings" panose="05000000000000000000" pitchFamily="2" charset="2"/>
              <a:buChar char="§"/>
              <a:defRPr sz="11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4pPr>
            <a:lvl5pPr marL="2055813" indent="-227013">
              <a:buFont typeface="Wingdings" panose="05000000000000000000" pitchFamily="2" charset="2"/>
              <a:buChar char="§"/>
              <a:defRPr sz="11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it-IT" dirty="0" err="1"/>
              <a:t>Type</a:t>
            </a:r>
            <a:r>
              <a:rPr lang="it-IT" dirty="0"/>
              <a:t> text </a:t>
            </a:r>
            <a:r>
              <a:rPr lang="it-IT" dirty="0" err="1"/>
              <a:t>here</a:t>
            </a:r>
            <a:endParaRPr lang="it-IT" dirty="0"/>
          </a:p>
          <a:p>
            <a:pPr lvl="1"/>
            <a:r>
              <a:rPr lang="it-IT" dirty="0"/>
              <a:t>Second Level</a:t>
            </a:r>
          </a:p>
          <a:p>
            <a:pPr lvl="2"/>
            <a:r>
              <a:rPr lang="it-IT" dirty="0"/>
              <a:t>Third Level</a:t>
            </a:r>
          </a:p>
          <a:p>
            <a:pPr lvl="3"/>
            <a:r>
              <a:rPr lang="it-IT" dirty="0" err="1"/>
              <a:t>Fourth</a:t>
            </a:r>
            <a:r>
              <a:rPr lang="it-IT" dirty="0"/>
              <a:t> Level</a:t>
            </a:r>
          </a:p>
          <a:p>
            <a:pPr lvl="4"/>
            <a:r>
              <a:rPr lang="it-IT" dirty="0" err="1"/>
              <a:t>Fifth</a:t>
            </a:r>
            <a:r>
              <a:rPr lang="it-IT" dirty="0"/>
              <a:t> Level</a:t>
            </a:r>
          </a:p>
        </p:txBody>
      </p:sp>
      <p:pic>
        <p:nvPicPr>
          <p:cNvPr id="8" name="Immagine 7" descr="Logo_Yamaha_Revs- utilizzare su tutte superfici non nere-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1396" y="72009"/>
            <a:ext cx="1153092" cy="411509"/>
          </a:xfrm>
          <a:prstGeom prst="rect">
            <a:avLst/>
          </a:prstGeom>
        </p:spPr>
      </p:pic>
    </p:spTree>
    <p:extLst>
      <p:ext uri="{BB962C8B-B14F-4D97-AF65-F5344CB8AC3E}">
        <p14:creationId xmlns:p14="http://schemas.microsoft.com/office/powerpoint/2010/main" val="3934121352"/>
      </p:ext>
    </p:extLst>
  </p:cSld>
  <p:clrMapOvr>
    <a:masterClrMapping/>
  </p:clrMapOvr>
  <p:transition spd="slow">
    <p:push dir="u"/>
  </p:transition>
  <p:extLst mod="1">
    <p:ext uri="{DCECCB84-F9BA-43D5-87BE-67443E8EF086}">
      <p15:sldGuideLst xmlns:p15="http://schemas.microsoft.com/office/powerpoint/2012/main">
        <p15:guide id="1" orient="horz" pos="1620" userDrawn="1">
          <p15:clr>
            <a:srgbClr val="FBAE40"/>
          </p15:clr>
        </p15:guide>
        <p15:guide id="2" pos="5647" userDrawn="1">
          <p15:clr>
            <a:srgbClr val="FBAE40"/>
          </p15:clr>
        </p15:guide>
        <p15:guide id="3" pos="2880" userDrawn="1">
          <p15:clr>
            <a:srgbClr val="FBAE40"/>
          </p15:clr>
        </p15:guide>
        <p15:guide id="4" pos="113" userDrawn="1">
          <p15:clr>
            <a:srgbClr val="FBAE40"/>
          </p15:clr>
        </p15:guide>
        <p15:guide id="5" orient="horz" pos="3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_black">
    <p:spTree>
      <p:nvGrpSpPr>
        <p:cNvPr id="1" name=""/>
        <p:cNvGrpSpPr/>
        <p:nvPr/>
      </p:nvGrpSpPr>
      <p:grpSpPr>
        <a:xfrm>
          <a:off x="0" y="0"/>
          <a:ext cx="0" cy="0"/>
          <a:chOff x="0" y="0"/>
          <a:chExt cx="0" cy="0"/>
        </a:xfrm>
      </p:grpSpPr>
      <p:pic>
        <p:nvPicPr>
          <p:cNvPr id="15" name="Immagine 14" descr="lines piede blac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44000" cy="562356"/>
          </a:xfrm>
          <a:prstGeom prst="rect">
            <a:avLst/>
          </a:prstGeom>
        </p:spPr>
      </p:pic>
      <p:sp>
        <p:nvSpPr>
          <p:cNvPr id="7" name="Segnaposto contenuto 2"/>
          <p:cNvSpPr>
            <a:spLocks noGrp="1"/>
          </p:cNvSpPr>
          <p:nvPr>
            <p:ph sz="half" idx="1" hasCustomPrompt="1"/>
          </p:nvPr>
        </p:nvSpPr>
        <p:spPr>
          <a:xfrm>
            <a:off x="179389" y="635036"/>
            <a:ext cx="4320603" cy="3565064"/>
          </a:xfrm>
        </p:spPr>
        <p:txBody>
          <a:bodyPr lIns="0"/>
          <a:lstStyle>
            <a:lvl1pPr marL="171450" indent="-171450">
              <a:buFont typeface="Wingdings" panose="05000000000000000000" pitchFamily="2" charset="2"/>
              <a:buChar char="§"/>
              <a:defRPr sz="12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1pPr>
            <a:lvl2pPr marL="741363" indent="-284163">
              <a:buFont typeface="Wingdings" panose="05000000000000000000" pitchFamily="2" charset="2"/>
              <a:buChar char="§"/>
              <a:defRPr sz="11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2pPr>
            <a:lvl3pPr marL="1141413" indent="-227013">
              <a:buFont typeface="Wingdings" panose="05000000000000000000" pitchFamily="2" charset="2"/>
              <a:buChar char="§"/>
              <a:defRPr sz="105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3pPr>
            <a:lvl4pPr marL="1598613" indent="-227013">
              <a:buFont typeface="Wingdings" panose="05000000000000000000" pitchFamily="2" charset="2"/>
              <a:buChar char="§"/>
              <a:defRPr sz="10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4pPr>
            <a:lvl5pPr marL="1828800" indent="0">
              <a:buFont typeface="Wingdings" panose="05000000000000000000" pitchFamily="2" charset="2"/>
              <a:buNone/>
              <a:defRPr sz="10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it-IT" dirty="0" err="1"/>
              <a:t>Type</a:t>
            </a:r>
            <a:r>
              <a:rPr lang="it-IT" dirty="0"/>
              <a:t> text </a:t>
            </a:r>
            <a:r>
              <a:rPr lang="it-IT" dirty="0" err="1"/>
              <a:t>here</a:t>
            </a:r>
            <a:endParaRPr lang="it-IT" dirty="0"/>
          </a:p>
          <a:p>
            <a:pPr lvl="1"/>
            <a:r>
              <a:rPr lang="it-IT" dirty="0"/>
              <a:t>Second Level</a:t>
            </a:r>
          </a:p>
          <a:p>
            <a:pPr lvl="2"/>
            <a:r>
              <a:rPr lang="it-IT" dirty="0"/>
              <a:t>Third Level</a:t>
            </a:r>
          </a:p>
          <a:p>
            <a:pPr lvl="3"/>
            <a:r>
              <a:rPr lang="it-IT" dirty="0" err="1"/>
              <a:t>Fourth</a:t>
            </a:r>
            <a:r>
              <a:rPr lang="it-IT" dirty="0"/>
              <a:t> Level</a:t>
            </a:r>
          </a:p>
          <a:p>
            <a:pPr lvl="4"/>
            <a:r>
              <a:rPr lang="it-IT" dirty="0" err="1"/>
              <a:t>Fifth</a:t>
            </a:r>
            <a:r>
              <a:rPr lang="it-IT" dirty="0"/>
              <a:t> Level</a:t>
            </a:r>
          </a:p>
          <a:p>
            <a:pPr lvl="4"/>
            <a:endParaRPr lang="it-IT" dirty="0"/>
          </a:p>
          <a:p>
            <a:pPr lvl="4"/>
            <a:endParaRPr lang="it-IT" dirty="0"/>
          </a:p>
          <a:p>
            <a:pPr lvl="4"/>
            <a:endParaRPr lang="it-IT" dirty="0"/>
          </a:p>
          <a:p>
            <a:pPr lvl="4"/>
            <a:endParaRPr lang="it-IT" dirty="0"/>
          </a:p>
          <a:p>
            <a:pPr lvl="4"/>
            <a:endParaRPr lang="it-IT" dirty="0"/>
          </a:p>
        </p:txBody>
      </p:sp>
      <p:sp>
        <p:nvSpPr>
          <p:cNvPr id="8" name="Segnaposto contenuto 2"/>
          <p:cNvSpPr>
            <a:spLocks noGrp="1"/>
          </p:cNvSpPr>
          <p:nvPr>
            <p:ph sz="half" idx="10" hasCustomPrompt="1"/>
          </p:nvPr>
        </p:nvSpPr>
        <p:spPr>
          <a:xfrm>
            <a:off x="4644008" y="634366"/>
            <a:ext cx="4320480" cy="4385310"/>
          </a:xfrm>
        </p:spPr>
        <p:txBody>
          <a:bodyPr lIns="0"/>
          <a:lstStyle>
            <a:lvl1pPr marL="341313" indent="-341313">
              <a:buFont typeface="Wingdings" panose="05000000000000000000" pitchFamily="2" charset="2"/>
              <a:buChar char="§"/>
              <a:defRPr sz="12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1pPr>
            <a:lvl2pPr marL="741363" indent="-284163">
              <a:buFont typeface="Wingdings" panose="05000000000000000000" pitchFamily="2" charset="2"/>
              <a:buChar char="§"/>
              <a:defRPr sz="11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2pPr>
            <a:lvl3pPr marL="1141413" indent="-227013">
              <a:buFont typeface="Wingdings" panose="05000000000000000000" pitchFamily="2" charset="2"/>
              <a:buChar char="§"/>
              <a:defRPr sz="105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3pPr>
            <a:lvl4pPr marL="1598613" indent="-227013">
              <a:buFont typeface="Wingdings" panose="05000000000000000000" pitchFamily="2" charset="2"/>
              <a:buChar char="§"/>
              <a:defRPr sz="10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4pPr>
            <a:lvl5pPr marL="2055813" indent="-227013">
              <a:buFont typeface="Wingdings" panose="05000000000000000000" pitchFamily="2" charset="2"/>
              <a:buChar char="§"/>
              <a:defRPr sz="10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it-IT" dirty="0"/>
              <a:t>Type text here</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Segnaposto contenuto 2"/>
          <p:cNvSpPr>
            <a:spLocks noGrp="1"/>
          </p:cNvSpPr>
          <p:nvPr>
            <p:ph sz="half" idx="11" hasCustomPrompt="1"/>
          </p:nvPr>
        </p:nvSpPr>
        <p:spPr>
          <a:xfrm>
            <a:off x="179388" y="4268870"/>
            <a:ext cx="4320604" cy="750805"/>
          </a:xfrm>
        </p:spPr>
        <p:txBody>
          <a:bodyPr lIns="0"/>
          <a:lstStyle>
            <a:lvl1pPr marL="171450" indent="-171450">
              <a:buClr>
                <a:srgbClr val="FF0000"/>
              </a:buClr>
              <a:buFont typeface="Wingdings" panose="05000000000000000000" pitchFamily="2" charset="2"/>
              <a:buChar char="§"/>
              <a:defRPr lang="it-IT" sz="1200" b="0" i="0" kern="1200" dirty="0" smtClean="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1pPr>
            <a:lvl2pPr marL="741363" indent="-284163">
              <a:buFont typeface="Wingdings" panose="05000000000000000000" pitchFamily="2" charset="2"/>
              <a:buChar char="§"/>
              <a:defRPr sz="11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2pPr>
            <a:lvl3pPr marL="1141413" indent="-227013">
              <a:buFont typeface="Wingdings" panose="05000000000000000000" pitchFamily="2" charset="2"/>
              <a:buChar char="§"/>
              <a:defRPr sz="105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3pPr>
            <a:lvl4pPr marL="1598613" indent="-227013">
              <a:buFont typeface="Wingdings" panose="05000000000000000000" pitchFamily="2" charset="2"/>
              <a:buChar char="§"/>
              <a:defRPr sz="10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buFont typeface="Wingdings" panose="05000000000000000000" pitchFamily="2" charset="2"/>
              <a:buNone/>
              <a:defRPr sz="1000">
                <a:solidFill>
                  <a:schemeClr val="tx1">
                    <a:lumMod val="85000"/>
                    <a:lumOff val="15000"/>
                  </a:schemeClr>
                </a:solidFill>
                <a:latin typeface="Ubuntu" panose="020B050403060203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marL="171450" marR="0" lvl="0" indent="-171450" algn="l" defTabSz="455613" rtl="0" eaLnBrk="0" fontAlgn="base" latinLnBrk="0" hangingPunct="0">
              <a:lnSpc>
                <a:spcPct val="100000"/>
              </a:lnSpc>
              <a:spcBef>
                <a:spcPct val="20000"/>
              </a:spcBef>
              <a:spcAft>
                <a:spcPct val="0"/>
              </a:spcAft>
              <a:buClrTx/>
              <a:buSzTx/>
              <a:buFont typeface="Wingdings" panose="05000000000000000000" pitchFamily="2" charset="2"/>
              <a:buChar char="§"/>
              <a:tabLst/>
            </a:pPr>
            <a:r>
              <a:rPr lang="it-IT" dirty="0" err="1"/>
              <a:t>Type</a:t>
            </a:r>
            <a:r>
              <a:rPr lang="it-IT" dirty="0"/>
              <a:t> text </a:t>
            </a:r>
            <a:r>
              <a:rPr lang="it-IT" dirty="0" err="1"/>
              <a:t>here</a:t>
            </a:r>
            <a:endParaRPr lang="it-IT" dirty="0"/>
          </a:p>
          <a:p>
            <a:pPr lvl="4"/>
            <a:endParaRPr lang="it-IT" dirty="0"/>
          </a:p>
          <a:p>
            <a:pPr lvl="4"/>
            <a:endParaRPr lang="it-IT" dirty="0"/>
          </a:p>
          <a:p>
            <a:pPr lvl="4"/>
            <a:endParaRPr lang="it-IT" dirty="0"/>
          </a:p>
          <a:p>
            <a:pPr lvl="4"/>
            <a:endParaRPr lang="it-IT" dirty="0"/>
          </a:p>
        </p:txBody>
      </p:sp>
      <p:sp>
        <p:nvSpPr>
          <p:cNvPr id="13" name="Titolo 14"/>
          <p:cNvSpPr>
            <a:spLocks noGrp="1"/>
          </p:cNvSpPr>
          <p:nvPr>
            <p:ph type="title" hasCustomPrompt="1"/>
          </p:nvPr>
        </p:nvSpPr>
        <p:spPr>
          <a:xfrm>
            <a:off x="179389" y="72679"/>
            <a:ext cx="7344940" cy="360039"/>
          </a:xfrm>
        </p:spPr>
        <p:txBody>
          <a:bodyPr wrap="square" lIns="0" bIns="36000"/>
          <a:lstStyle>
            <a:lvl1pPr algn="l">
              <a:defRPr sz="2400" b="1">
                <a:solidFill>
                  <a:schemeClr val="bg1"/>
                </a:solidFill>
                <a:latin typeface="Play Bold" panose="020B0000000000000000" pitchFamily="34" charset="0"/>
              </a:defRPr>
            </a:lvl1pPr>
          </a:lstStyle>
          <a:p>
            <a:r>
              <a:rPr lang="it-IT" dirty="0" err="1"/>
              <a:t>Type</a:t>
            </a:r>
            <a:r>
              <a:rPr lang="it-IT" dirty="0"/>
              <a:t> </a:t>
            </a:r>
            <a:r>
              <a:rPr lang="it-IT" dirty="0" err="1"/>
              <a:t>title</a:t>
            </a:r>
            <a:r>
              <a:rPr lang="it-IT" dirty="0"/>
              <a:t> for slide_2</a:t>
            </a:r>
          </a:p>
        </p:txBody>
      </p:sp>
      <p:pic>
        <p:nvPicPr>
          <p:cNvPr id="14" name="Immagine 13" descr="Logo_Yamaha_Revs- utilizzare su tutte superfici non nere-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1396" y="72009"/>
            <a:ext cx="1153092" cy="411509"/>
          </a:xfrm>
          <a:prstGeom prst="rect">
            <a:avLst/>
          </a:prstGeom>
        </p:spPr>
      </p:pic>
    </p:spTree>
    <p:extLst>
      <p:ext uri="{BB962C8B-B14F-4D97-AF65-F5344CB8AC3E}">
        <p14:creationId xmlns:p14="http://schemas.microsoft.com/office/powerpoint/2010/main" val="3363079046"/>
      </p:ext>
    </p:extLst>
  </p:cSld>
  <p:clrMapOvr>
    <a:masterClrMapping/>
  </p:clrMapOvr>
  <p:transition spd="slow">
    <p:push dir="u"/>
  </p:transition>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13" userDrawn="1">
          <p15:clr>
            <a:srgbClr val="FBAE40"/>
          </p15:clr>
        </p15:guide>
        <p15:guide id="4" pos="5647" userDrawn="1">
          <p15:clr>
            <a:srgbClr val="FBAE40"/>
          </p15:clr>
        </p15:guide>
        <p15:guide id="5" orient="horz" pos="3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_Black">
    <p:spTree>
      <p:nvGrpSpPr>
        <p:cNvPr id="1" name=""/>
        <p:cNvGrpSpPr/>
        <p:nvPr/>
      </p:nvGrpSpPr>
      <p:grpSpPr>
        <a:xfrm>
          <a:off x="0" y="0"/>
          <a:ext cx="0" cy="0"/>
          <a:chOff x="0" y="0"/>
          <a:chExt cx="0" cy="0"/>
        </a:xfrm>
      </p:grpSpPr>
      <p:pic>
        <p:nvPicPr>
          <p:cNvPr id="13" name="Immagine 12" descr="lines piede blac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44000" cy="562356"/>
          </a:xfrm>
          <a:prstGeom prst="rect">
            <a:avLst/>
          </a:prstGeom>
        </p:spPr>
      </p:pic>
      <p:sp>
        <p:nvSpPr>
          <p:cNvPr id="5" name="Rettangolo 4"/>
          <p:cNvSpPr>
            <a:spLocks noChangeArrowheads="1"/>
          </p:cNvSpPr>
          <p:nvPr userDrawn="1"/>
        </p:nvSpPr>
        <p:spPr bwMode="auto">
          <a:xfrm>
            <a:off x="-107950" y="4451350"/>
            <a:ext cx="9864725"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09" rIns="91420" bIns="4570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a:lnSpc>
                <a:spcPct val="93000"/>
              </a:lnSpc>
              <a:buClr>
                <a:srgbClr val="000000"/>
              </a:buClr>
              <a:buSzPct val="100000"/>
              <a:buFont typeface="Times New Roman" pitchFamily="18" charset="0"/>
              <a:buNone/>
              <a:defRPr/>
            </a:pPr>
            <a:endParaRPr lang="it-IT" altLang="it-IT" sz="1100">
              <a:cs typeface="+mn-cs"/>
            </a:endParaRPr>
          </a:p>
        </p:txBody>
      </p:sp>
      <p:sp>
        <p:nvSpPr>
          <p:cNvPr id="7" name="Segnaposto tabella 2"/>
          <p:cNvSpPr>
            <a:spLocks noGrp="1"/>
          </p:cNvSpPr>
          <p:nvPr>
            <p:ph type="tbl" sz="quarter" idx="10"/>
          </p:nvPr>
        </p:nvSpPr>
        <p:spPr>
          <a:xfrm>
            <a:off x="179388" y="627534"/>
            <a:ext cx="8785100" cy="4392488"/>
          </a:xfrm>
        </p:spPr>
        <p:txBody>
          <a:bodyPr/>
          <a:lstStyle>
            <a:lvl1pPr marL="341313" indent="-341313">
              <a:buFont typeface="Wingdings" panose="05000000000000000000" pitchFamily="2" charset="2"/>
              <a:buChar char="§"/>
              <a:defRPr sz="2400">
                <a:latin typeface="Ubuntu" panose="020B0504030602030204" pitchFamily="34" charset="0"/>
                <a:ea typeface="Verdana" panose="020B0604030504040204" pitchFamily="34" charset="0"/>
                <a:cs typeface="Verdana" panose="020B0604030504040204" pitchFamily="34" charset="0"/>
              </a:defRPr>
            </a:lvl1pPr>
          </a:lstStyle>
          <a:p>
            <a:r>
              <a:rPr lang="en-US"/>
              <a:t>Click icon to add table</a:t>
            </a:r>
            <a:endParaRPr lang="it-IT" dirty="0"/>
          </a:p>
        </p:txBody>
      </p:sp>
      <p:sp>
        <p:nvSpPr>
          <p:cNvPr id="11" name="Titolo 14"/>
          <p:cNvSpPr>
            <a:spLocks noGrp="1"/>
          </p:cNvSpPr>
          <p:nvPr>
            <p:ph type="title" hasCustomPrompt="1"/>
          </p:nvPr>
        </p:nvSpPr>
        <p:spPr>
          <a:xfrm>
            <a:off x="217653" y="72679"/>
            <a:ext cx="8640960" cy="360039"/>
          </a:xfrm>
        </p:spPr>
        <p:txBody>
          <a:bodyPr wrap="square" lIns="0" bIns="36000"/>
          <a:lstStyle>
            <a:lvl1pPr algn="l">
              <a:defRPr lang="it-IT" sz="2400" b="1" i="0" kern="1200" dirty="0">
                <a:solidFill>
                  <a:schemeClr val="bg1"/>
                </a:solidFill>
                <a:latin typeface="Play Bold" panose="020B0000000000000000" pitchFamily="34" charset="0"/>
                <a:ea typeface="ＭＳ Ｐゴシック" charset="0"/>
                <a:cs typeface="Play Bold" panose="020B0000000000000000" pitchFamily="34" charset="0"/>
              </a:defRPr>
            </a:lvl1pPr>
          </a:lstStyle>
          <a:p>
            <a:r>
              <a:rPr lang="it-IT" dirty="0" err="1"/>
              <a:t>Type</a:t>
            </a:r>
            <a:r>
              <a:rPr lang="it-IT" dirty="0"/>
              <a:t> </a:t>
            </a:r>
            <a:r>
              <a:rPr lang="it-IT" dirty="0" err="1"/>
              <a:t>title</a:t>
            </a:r>
            <a:r>
              <a:rPr lang="it-IT" dirty="0"/>
              <a:t> for slide_3</a:t>
            </a:r>
          </a:p>
        </p:txBody>
      </p:sp>
      <p:pic>
        <p:nvPicPr>
          <p:cNvPr id="12" name="Immagine 11" descr="Logo_Yamaha_Revs- utilizzare su tutte superfici non nere-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1396" y="72009"/>
            <a:ext cx="1153092" cy="411509"/>
          </a:xfrm>
          <a:prstGeom prst="rect">
            <a:avLst/>
          </a:prstGeom>
        </p:spPr>
      </p:pic>
    </p:spTree>
    <p:extLst>
      <p:ext uri="{BB962C8B-B14F-4D97-AF65-F5344CB8AC3E}">
        <p14:creationId xmlns:p14="http://schemas.microsoft.com/office/powerpoint/2010/main" val="462005004"/>
      </p:ext>
    </p:extLst>
  </p:cSld>
  <p:clrMapOvr>
    <a:masterClrMapping/>
  </p:clrMapOvr>
  <p:transition spd="slow">
    <p:push dir="u"/>
  </p:transition>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13" userDrawn="1">
          <p15:clr>
            <a:srgbClr val="FBAE40"/>
          </p15:clr>
        </p15:guide>
        <p15:guide id="4" pos="5647" userDrawn="1">
          <p15:clr>
            <a:srgbClr val="FBAE40"/>
          </p15:clr>
        </p15:guide>
        <p15:guide id="5" orient="horz" pos="39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0" tIns="45709" rIns="91420" bIns="45709" numCol="1" anchor="ctr" anchorCtr="0" compatLnSpc="1">
            <a:prstTxWarp prst="textNoShape">
              <a:avLst/>
            </a:prstTxWarp>
          </a:bodyPr>
          <a:lstStyle/>
          <a:p>
            <a:pPr lvl="0"/>
            <a:r>
              <a:rPr lang="it-IT" dirty="0" err="1"/>
              <a:t>Type</a:t>
            </a:r>
            <a:r>
              <a:rPr lang="it-IT" dirty="0"/>
              <a:t> </a:t>
            </a:r>
            <a:r>
              <a:rPr lang="it-IT" dirty="0" err="1"/>
              <a:t>title</a:t>
            </a:r>
            <a:endParaRPr lang="it-IT" dirty="0"/>
          </a:p>
        </p:txBody>
      </p:sp>
      <p:sp>
        <p:nvSpPr>
          <p:cNvPr id="1027" name="Segnaposto testo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0" tIns="45709" rIns="91420" bIns="45709" numCol="1" anchor="t" anchorCtr="0" compatLnSpc="1">
            <a:prstTxWarp prst="textNoShape">
              <a:avLst/>
            </a:prstTxWarp>
          </a:bodyPr>
          <a:lstStyle/>
          <a:p>
            <a:pPr lvl="0"/>
            <a:r>
              <a:rPr lang="it-IT" dirty="0" err="1"/>
              <a:t>Type</a:t>
            </a:r>
            <a:r>
              <a:rPr lang="it-IT" dirty="0"/>
              <a:t> text </a:t>
            </a:r>
            <a:r>
              <a:rPr lang="it-IT" dirty="0" err="1"/>
              <a:t>here</a:t>
            </a:r>
            <a:endParaRPr lang="it-IT" dirty="0"/>
          </a:p>
          <a:p>
            <a:pPr lvl="1"/>
            <a:r>
              <a:rPr lang="it-IT" dirty="0"/>
              <a:t>Second Level</a:t>
            </a:r>
          </a:p>
          <a:p>
            <a:pPr lvl="2"/>
            <a:r>
              <a:rPr lang="it-IT" dirty="0"/>
              <a:t>Third Level</a:t>
            </a:r>
          </a:p>
          <a:p>
            <a:pPr lvl="3"/>
            <a:r>
              <a:rPr lang="it-IT" dirty="0" err="1"/>
              <a:t>Fourth</a:t>
            </a:r>
            <a:r>
              <a:rPr lang="it-IT" dirty="0"/>
              <a:t> Level</a:t>
            </a:r>
          </a:p>
          <a:p>
            <a:pPr lvl="4"/>
            <a:r>
              <a:rPr lang="it-IT" dirty="0" err="1"/>
              <a:t>Fifth</a:t>
            </a:r>
            <a:r>
              <a:rPr lang="it-IT" dirty="0"/>
              <a:t> Level</a:t>
            </a:r>
          </a:p>
        </p:txBody>
      </p:sp>
    </p:spTree>
  </p:cSld>
  <p:clrMap bg1="lt1" tx1="dk1" bg2="lt2" tx2="dk2" accent1="accent1" accent2="accent2" accent3="accent3" accent4="accent4" accent5="accent5" accent6="accent6" hlink="hlink" folHlink="folHlink"/>
  <p:sldLayoutIdLst>
    <p:sldLayoutId id="2147484245" r:id="rId1"/>
    <p:sldLayoutId id="2147484234" r:id="rId2"/>
    <p:sldLayoutId id="2147484241" r:id="rId3"/>
    <p:sldLayoutId id="2147484242" r:id="rId4"/>
  </p:sldLayoutIdLst>
  <p:transition spd="slow">
    <p:push dir="u"/>
  </p:transition>
  <p:hf hdr="0" ftr="0" dt="0"/>
  <p:txStyles>
    <p:titleStyle>
      <a:lvl1pPr algn="ctr" defTabSz="455613" rtl="0" eaLnBrk="1" fontAlgn="base" hangingPunct="1">
        <a:spcBef>
          <a:spcPct val="0"/>
        </a:spcBef>
        <a:spcAft>
          <a:spcPct val="0"/>
        </a:spcAft>
        <a:defRPr sz="4400" b="1" i="0" kern="1200">
          <a:solidFill>
            <a:schemeClr val="tx1"/>
          </a:solidFill>
          <a:latin typeface="Play Bold" panose="020B0000000000000000" pitchFamily="34" charset="0"/>
          <a:ea typeface="ＭＳ Ｐゴシック" charset="0"/>
          <a:cs typeface="Play Bold" panose="020B0000000000000000" pitchFamily="34" charset="0"/>
        </a:defRPr>
      </a:lvl1pPr>
      <a:lvl2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096" algn="ctr" defTabSz="4570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192" algn="ctr" defTabSz="4570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288" algn="ctr" defTabSz="4570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384" algn="ctr" defTabSz="4570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marR="0" indent="-341313" algn="l" defTabSz="455613" rtl="0" eaLnBrk="1" fontAlgn="base" latinLnBrk="0" hangingPunct="1">
        <a:lnSpc>
          <a:spcPct val="100000"/>
        </a:lnSpc>
        <a:spcBef>
          <a:spcPct val="20000"/>
        </a:spcBef>
        <a:spcAft>
          <a:spcPct val="0"/>
        </a:spcAft>
        <a:buClrTx/>
        <a:buSzTx/>
        <a:buFont typeface="Wingdings" panose="05000000000000000000" pitchFamily="2" charset="2"/>
        <a:buChar char="§"/>
        <a:tabLst/>
        <a:defRPr sz="2800" b="0" i="0" kern="1200">
          <a:solidFill>
            <a:schemeClr val="bg2">
              <a:lumMod val="25000"/>
            </a:schemeClr>
          </a:solidFill>
          <a:latin typeface="Ubuntu" panose="020B0504030602030204" pitchFamily="34" charset="0"/>
          <a:ea typeface="Verdana" panose="020B0604030504040204" pitchFamily="34" charset="0"/>
          <a:cs typeface="Verdana"/>
        </a:defRPr>
      </a:lvl1pPr>
      <a:lvl2pPr marL="741363" marR="0" indent="-284163" algn="l" defTabSz="455613" rtl="0" eaLnBrk="1" fontAlgn="base" latinLnBrk="0" hangingPunct="1">
        <a:lnSpc>
          <a:spcPct val="100000"/>
        </a:lnSpc>
        <a:spcBef>
          <a:spcPct val="20000"/>
        </a:spcBef>
        <a:spcAft>
          <a:spcPct val="0"/>
        </a:spcAft>
        <a:buClrTx/>
        <a:buSzTx/>
        <a:buFont typeface="Wingdings" panose="05000000000000000000" pitchFamily="2" charset="2"/>
        <a:buChar char="§"/>
        <a:tabLst/>
        <a:defRPr sz="2400" b="0" i="0" kern="1200">
          <a:solidFill>
            <a:schemeClr val="bg2">
              <a:lumMod val="25000"/>
            </a:schemeClr>
          </a:solidFill>
          <a:latin typeface="Ubuntu" panose="020B0504030602030204" pitchFamily="34" charset="0"/>
          <a:ea typeface="Verdana" panose="020B0604030504040204" pitchFamily="34" charset="0"/>
          <a:cs typeface="Verdana"/>
        </a:defRPr>
      </a:lvl2pPr>
      <a:lvl3pPr marL="1141413" marR="0" indent="-227013" algn="l" defTabSz="455613" rtl="0" eaLnBrk="1" fontAlgn="base" latinLnBrk="0" hangingPunct="1">
        <a:lnSpc>
          <a:spcPct val="100000"/>
        </a:lnSpc>
        <a:spcBef>
          <a:spcPct val="20000"/>
        </a:spcBef>
        <a:spcAft>
          <a:spcPct val="0"/>
        </a:spcAft>
        <a:buClrTx/>
        <a:buSzTx/>
        <a:buFont typeface="Wingdings" panose="05000000000000000000" pitchFamily="2" charset="2"/>
        <a:buChar char="§"/>
        <a:tabLst/>
        <a:defRPr sz="2000" b="0" i="0" kern="1200">
          <a:solidFill>
            <a:schemeClr val="bg2">
              <a:lumMod val="25000"/>
            </a:schemeClr>
          </a:solidFill>
          <a:latin typeface="Ubuntu" panose="020B0504030602030204" pitchFamily="34" charset="0"/>
          <a:ea typeface="Verdana" panose="020B0604030504040204" pitchFamily="34" charset="0"/>
          <a:cs typeface="Verdana"/>
        </a:defRPr>
      </a:lvl3pPr>
      <a:lvl4pPr marL="1598613" marR="0" indent="-227013" algn="l" defTabSz="455613" rtl="0" eaLnBrk="1" fontAlgn="base" latinLnBrk="0" hangingPunct="1">
        <a:lnSpc>
          <a:spcPct val="100000"/>
        </a:lnSpc>
        <a:spcBef>
          <a:spcPct val="20000"/>
        </a:spcBef>
        <a:spcAft>
          <a:spcPct val="0"/>
        </a:spcAft>
        <a:buClrTx/>
        <a:buSzTx/>
        <a:buFont typeface="Wingdings" panose="05000000000000000000" pitchFamily="2" charset="2"/>
        <a:buChar char="§"/>
        <a:tabLst/>
        <a:defRPr sz="1800" b="0" i="0" kern="1200">
          <a:solidFill>
            <a:schemeClr val="bg2">
              <a:lumMod val="25000"/>
            </a:schemeClr>
          </a:solidFill>
          <a:latin typeface="Ubuntu" panose="020B0504030602030204" pitchFamily="34" charset="0"/>
          <a:ea typeface="Verdana" panose="020B0604030504040204" pitchFamily="34" charset="0"/>
          <a:cs typeface="Verdana"/>
        </a:defRPr>
      </a:lvl4pPr>
      <a:lvl5pPr marL="2055813" marR="0" indent="-227013" algn="l" defTabSz="455613" rtl="0" eaLnBrk="1" fontAlgn="base" latinLnBrk="0" hangingPunct="1">
        <a:lnSpc>
          <a:spcPct val="100000"/>
        </a:lnSpc>
        <a:spcBef>
          <a:spcPct val="20000"/>
        </a:spcBef>
        <a:spcAft>
          <a:spcPct val="0"/>
        </a:spcAft>
        <a:buClrTx/>
        <a:buSzTx/>
        <a:buFont typeface="Wingdings" panose="05000000000000000000" pitchFamily="2" charset="2"/>
        <a:buChar char="§"/>
        <a:tabLst/>
        <a:defRPr sz="1800" b="0" i="0" kern="1200">
          <a:solidFill>
            <a:schemeClr val="bg2">
              <a:lumMod val="25000"/>
            </a:schemeClr>
          </a:solidFill>
          <a:latin typeface="Ubuntu" panose="020B0504030602030204" pitchFamily="34" charset="0"/>
          <a:ea typeface="Verdana" panose="020B0604030504040204" pitchFamily="34" charset="0"/>
          <a:cs typeface="Verdana"/>
        </a:defRPr>
      </a:lvl5pPr>
      <a:lvl6pPr marL="2514028" indent="-228548" algn="l" defTabSz="457096"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6"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6"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096" rtl="0" eaLnBrk="1" latinLnBrk="0" hangingPunct="1">
        <a:defRPr sz="1800" kern="1200">
          <a:solidFill>
            <a:schemeClr val="tx1"/>
          </a:solidFill>
          <a:latin typeface="+mn-lt"/>
          <a:ea typeface="+mn-ea"/>
          <a:cs typeface="+mn-cs"/>
        </a:defRPr>
      </a:lvl1pPr>
      <a:lvl2pPr marL="457096" algn="l" defTabSz="457096" rtl="0" eaLnBrk="1" latinLnBrk="0" hangingPunct="1">
        <a:defRPr sz="1800" kern="1200">
          <a:solidFill>
            <a:schemeClr val="tx1"/>
          </a:solidFill>
          <a:latin typeface="+mn-lt"/>
          <a:ea typeface="+mn-ea"/>
          <a:cs typeface="+mn-cs"/>
        </a:defRPr>
      </a:lvl2pPr>
      <a:lvl3pPr marL="914192" algn="l" defTabSz="457096" rtl="0" eaLnBrk="1" latinLnBrk="0" hangingPunct="1">
        <a:defRPr sz="1800" kern="1200">
          <a:solidFill>
            <a:schemeClr val="tx1"/>
          </a:solidFill>
          <a:latin typeface="+mn-lt"/>
          <a:ea typeface="+mn-ea"/>
          <a:cs typeface="+mn-cs"/>
        </a:defRPr>
      </a:lvl3pPr>
      <a:lvl4pPr marL="1371288" algn="l" defTabSz="457096" rtl="0" eaLnBrk="1" latinLnBrk="0" hangingPunct="1">
        <a:defRPr sz="1800" kern="1200">
          <a:solidFill>
            <a:schemeClr val="tx1"/>
          </a:solidFill>
          <a:latin typeface="+mn-lt"/>
          <a:ea typeface="+mn-ea"/>
          <a:cs typeface="+mn-cs"/>
        </a:defRPr>
      </a:lvl4pPr>
      <a:lvl5pPr marL="1828384" algn="l" defTabSz="457096" rtl="0" eaLnBrk="1" latinLnBrk="0" hangingPunct="1">
        <a:defRPr sz="1800" kern="1200">
          <a:solidFill>
            <a:schemeClr val="tx1"/>
          </a:solidFill>
          <a:latin typeface="+mn-lt"/>
          <a:ea typeface="+mn-ea"/>
          <a:cs typeface="+mn-cs"/>
        </a:defRPr>
      </a:lvl5pPr>
      <a:lvl6pPr marL="2285480" algn="l" defTabSz="457096" rtl="0" eaLnBrk="1" latinLnBrk="0" hangingPunct="1">
        <a:defRPr sz="1800" kern="1200">
          <a:solidFill>
            <a:schemeClr val="tx1"/>
          </a:solidFill>
          <a:latin typeface="+mn-lt"/>
          <a:ea typeface="+mn-ea"/>
          <a:cs typeface="+mn-cs"/>
        </a:defRPr>
      </a:lvl6pPr>
      <a:lvl7pPr marL="2742576" algn="l" defTabSz="457096" rtl="0" eaLnBrk="1" latinLnBrk="0" hangingPunct="1">
        <a:defRPr sz="1800" kern="1200">
          <a:solidFill>
            <a:schemeClr val="tx1"/>
          </a:solidFill>
          <a:latin typeface="+mn-lt"/>
          <a:ea typeface="+mn-ea"/>
          <a:cs typeface="+mn-cs"/>
        </a:defRPr>
      </a:lvl7pPr>
      <a:lvl8pPr marL="3199672" algn="l" defTabSz="457096" rtl="0" eaLnBrk="1" latinLnBrk="0" hangingPunct="1">
        <a:defRPr sz="1800" kern="1200">
          <a:solidFill>
            <a:schemeClr val="tx1"/>
          </a:solidFill>
          <a:latin typeface="+mn-lt"/>
          <a:ea typeface="+mn-ea"/>
          <a:cs typeface="+mn-cs"/>
        </a:defRPr>
      </a:lvl8pPr>
      <a:lvl9pPr marL="3656768" algn="l" defTabSz="4570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79512" y="1794934"/>
            <a:ext cx="8785101" cy="1549461"/>
          </a:xfrm>
        </p:spPr>
        <p:txBody>
          <a:bodyPr tIns="72000" bIns="72000" anchor="ctr" anchorCtr="0"/>
          <a:lstStyle/>
          <a:p>
            <a:r>
              <a:rPr lang="en-US" sz="4400" dirty="0" err="1">
                <a:ea typeface="Verdana" pitchFamily="34" charset="0"/>
                <a:cs typeface="Verdana" pitchFamily="34" charset="0"/>
              </a:rPr>
              <a:t>Golfcar</a:t>
            </a:r>
            <a:r>
              <a:rPr lang="en-US" sz="4400" dirty="0">
                <a:ea typeface="Verdana" pitchFamily="34" charset="0"/>
                <a:cs typeface="Verdana" pitchFamily="34" charset="0"/>
              </a:rPr>
              <a:t> Original </a:t>
            </a:r>
            <a:r>
              <a:rPr lang="en-US" sz="4400" dirty="0" err="1">
                <a:ea typeface="Verdana" pitchFamily="34" charset="0"/>
                <a:cs typeface="Verdana" pitchFamily="34" charset="0"/>
              </a:rPr>
              <a:t>Zubehör-Aufstellung</a:t>
            </a:r>
            <a:r>
              <a:rPr lang="en-US" sz="4400" dirty="0">
                <a:ea typeface="Verdana" pitchFamily="34" charset="0"/>
                <a:cs typeface="Verdana" pitchFamily="34" charset="0"/>
              </a:rPr>
              <a:t> (Stand: März’20)</a:t>
            </a:r>
            <a:endParaRPr lang="en-GB" sz="4400" dirty="0">
              <a:latin typeface="Play Bold" panose="020B0000000000000000" pitchFamily="34" charset="0"/>
              <a:ea typeface="Verdana" pitchFamily="34" charset="0"/>
              <a:cs typeface="Verdana" pitchFamily="34" charset="0"/>
            </a:endParaRPr>
          </a:p>
        </p:txBody>
      </p:sp>
      <p:sp>
        <p:nvSpPr>
          <p:cNvPr id="9" name="Segnaposto contenuto 6"/>
          <p:cNvSpPr txBox="1">
            <a:spLocks/>
          </p:cNvSpPr>
          <p:nvPr/>
        </p:nvSpPr>
        <p:spPr>
          <a:xfrm>
            <a:off x="179512" y="3363836"/>
            <a:ext cx="8785101" cy="1511377"/>
          </a:xfrm>
          <a:prstGeom prst="rect">
            <a:avLst/>
          </a:prstGeom>
        </p:spPr>
        <p:txBody>
          <a:bodyPr tIns="180000" anchor="ctr" anchorCtr="0"/>
          <a:lstStyle>
            <a:lvl1pPr marL="341313" marR="0" indent="-341313" algn="l" defTabSz="455613" rtl="0" eaLnBrk="0" fontAlgn="base" latinLnBrk="0" hangingPunct="0">
              <a:lnSpc>
                <a:spcPct val="100000"/>
              </a:lnSpc>
              <a:spcBef>
                <a:spcPct val="20000"/>
              </a:spcBef>
              <a:spcAft>
                <a:spcPct val="0"/>
              </a:spcAft>
              <a:buClrTx/>
              <a:buSzTx/>
              <a:buFont typeface="Arial" charset="0"/>
              <a:buChar char="•"/>
              <a:tabLst/>
              <a:defRPr sz="3200" kern="1200">
                <a:solidFill>
                  <a:schemeClr val="bg2">
                    <a:lumMod val="25000"/>
                  </a:schemeClr>
                </a:solidFill>
                <a:latin typeface="GFT Yamaha Motor RegularTTF" panose="02000606040000020004" pitchFamily="2" charset="-95"/>
                <a:ea typeface="Verdana" panose="020B0604030504040204" pitchFamily="34" charset="0"/>
                <a:cs typeface="Verdana" panose="020B0604030504040204" pitchFamily="34" charset="0"/>
              </a:defRPr>
            </a:lvl1pPr>
            <a:lvl2pPr marL="741363" marR="0" indent="-284163" algn="l" defTabSz="455613" rtl="0" eaLnBrk="0" fontAlgn="base" latinLnBrk="0" hangingPunct="0">
              <a:lnSpc>
                <a:spcPct val="100000"/>
              </a:lnSpc>
              <a:spcBef>
                <a:spcPct val="20000"/>
              </a:spcBef>
              <a:spcAft>
                <a:spcPct val="0"/>
              </a:spcAft>
              <a:buClrTx/>
              <a:buSzTx/>
              <a:buFont typeface="Arial" charset="0"/>
              <a:buChar char="–"/>
              <a:tabLst/>
              <a:defRPr sz="2800" kern="1200">
                <a:solidFill>
                  <a:schemeClr val="bg2">
                    <a:lumMod val="25000"/>
                  </a:schemeClr>
                </a:solidFill>
                <a:latin typeface="GFT Yamaha Motor RegularTTF" panose="02000606040000020004" pitchFamily="2" charset="-95"/>
                <a:ea typeface="Verdana" panose="020B0604030504040204" pitchFamily="34" charset="0"/>
                <a:cs typeface="Verdana" panose="020B0604030504040204" pitchFamily="34" charset="0"/>
              </a:defRPr>
            </a:lvl2pPr>
            <a:lvl3pPr marL="1141413" marR="0" indent="-227013" algn="l" defTabSz="455613" rtl="0" eaLnBrk="0" fontAlgn="base" latinLnBrk="0" hangingPunct="0">
              <a:lnSpc>
                <a:spcPct val="100000"/>
              </a:lnSpc>
              <a:spcBef>
                <a:spcPct val="20000"/>
              </a:spcBef>
              <a:spcAft>
                <a:spcPct val="0"/>
              </a:spcAft>
              <a:buClrTx/>
              <a:buSzTx/>
              <a:buFont typeface="Arial" charset="0"/>
              <a:buChar char="•"/>
              <a:tabLst/>
              <a:defRPr sz="2400" kern="1200">
                <a:solidFill>
                  <a:schemeClr val="bg2">
                    <a:lumMod val="25000"/>
                  </a:schemeClr>
                </a:solidFill>
                <a:latin typeface="GFT Yamaha Motor RegularTTF" panose="02000606040000020004" pitchFamily="2" charset="-95"/>
                <a:ea typeface="Verdana" panose="020B0604030504040204" pitchFamily="34" charset="0"/>
                <a:cs typeface="Verdana" panose="020B0604030504040204" pitchFamily="34" charset="0"/>
              </a:defRPr>
            </a:lvl3pPr>
            <a:lvl4pPr marL="1598613" marR="0" indent="-227013" algn="l" defTabSz="455613" rtl="0" eaLnBrk="0" fontAlgn="base" latinLnBrk="0" hangingPunct="0">
              <a:lnSpc>
                <a:spcPct val="100000"/>
              </a:lnSpc>
              <a:spcBef>
                <a:spcPct val="20000"/>
              </a:spcBef>
              <a:spcAft>
                <a:spcPct val="0"/>
              </a:spcAft>
              <a:buClrTx/>
              <a:buSzTx/>
              <a:buFont typeface="Arial" charset="0"/>
              <a:buChar char="–"/>
              <a:tabLst/>
              <a:defRPr sz="2000" kern="1200">
                <a:solidFill>
                  <a:schemeClr val="bg2">
                    <a:lumMod val="25000"/>
                  </a:schemeClr>
                </a:solidFill>
                <a:latin typeface="GFT Yamaha Motor RegularTTF" panose="02000606040000020004" pitchFamily="2" charset="-95"/>
                <a:ea typeface="Verdana" panose="020B0604030504040204" pitchFamily="34" charset="0"/>
                <a:cs typeface="Verdana" panose="020B0604030504040204" pitchFamily="34" charset="0"/>
              </a:defRPr>
            </a:lvl4pPr>
            <a:lvl5pPr marL="2055813" marR="0" indent="-227013" algn="l" defTabSz="455613" rtl="0" eaLnBrk="0" fontAlgn="base" latinLnBrk="0" hangingPunct="0">
              <a:lnSpc>
                <a:spcPct val="100000"/>
              </a:lnSpc>
              <a:spcBef>
                <a:spcPct val="20000"/>
              </a:spcBef>
              <a:spcAft>
                <a:spcPct val="0"/>
              </a:spcAft>
              <a:buClrTx/>
              <a:buSzTx/>
              <a:buFont typeface="Arial" charset="0"/>
              <a:buChar char="»"/>
              <a:tabLst/>
              <a:defRPr sz="2000" kern="1200">
                <a:solidFill>
                  <a:schemeClr val="bg2">
                    <a:lumMod val="25000"/>
                  </a:schemeClr>
                </a:solidFill>
                <a:latin typeface="GFT Yamaha Motor RegularTTF" panose="02000606040000020004" pitchFamily="2" charset="-95"/>
                <a:ea typeface="Verdana" panose="020B0604030504040204" pitchFamily="34" charset="0"/>
                <a:cs typeface="Verdana" panose="020B0604030504040204" pitchFamily="34" charset="0"/>
              </a:defRPr>
            </a:lvl5pPr>
            <a:lvl6pPr marL="2514028" indent="-228548" algn="l" defTabSz="457096"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6"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6"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6"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buNone/>
            </a:pPr>
            <a:endParaRPr lang="it-IT" sz="1800" dirty="0">
              <a:solidFill>
                <a:schemeClr val="bg1"/>
              </a:solidFill>
              <a:latin typeface="Ubuntu" panose="020B0504030602030204" pitchFamily="34" charset="0"/>
            </a:endParaRPr>
          </a:p>
        </p:txBody>
      </p:sp>
      <p:cxnSp>
        <p:nvCxnSpPr>
          <p:cNvPr id="6" name="Straight Connector 2"/>
          <p:cNvCxnSpPr/>
          <p:nvPr/>
        </p:nvCxnSpPr>
        <p:spPr>
          <a:xfrm>
            <a:off x="179512" y="3363838"/>
            <a:ext cx="8785101" cy="0"/>
          </a:xfrm>
          <a:prstGeom prst="line">
            <a:avLst/>
          </a:prstGeom>
          <a:ln w="6350">
            <a:solidFill>
              <a:schemeClr val="bg1">
                <a:alpha val="80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2"/>
          <p:cNvCxnSpPr/>
          <p:nvPr/>
        </p:nvCxnSpPr>
        <p:spPr>
          <a:xfrm>
            <a:off x="179512" y="1779662"/>
            <a:ext cx="8785101" cy="0"/>
          </a:xfrm>
          <a:prstGeom prst="line">
            <a:avLst/>
          </a:prstGeom>
          <a:ln w="6350">
            <a:solidFill>
              <a:schemeClr val="bg1">
                <a:alpha val="80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67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5142"/>
            <a:ext cx="4392613" cy="2698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FUSIONFIT BED RAIL KIT</a:t>
            </a:r>
          </a:p>
          <a:p>
            <a:r>
              <a:rPr lang="en-US" sz="1000" dirty="0">
                <a:solidFill>
                  <a:srgbClr val="000000"/>
                </a:solidFill>
                <a:latin typeface="Ubuntu" panose="020B0504030602030204" pitchFamily="34" charset="0"/>
              </a:rPr>
              <a:t>J0GF34A0V000     </a:t>
            </a:r>
            <a:r>
              <a:rPr lang="en-US" sz="1000" dirty="0">
                <a:solidFill>
                  <a:srgbClr val="0000FF"/>
                </a:solidFill>
                <a:latin typeface="Ubuntu" panose="020B0504030602030204" pitchFamily="34" charset="0"/>
              </a:rPr>
              <a:t>UVP: 68,95 €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Our </a:t>
            </a:r>
            <a:r>
              <a:rPr lang="en-US" sz="1000" dirty="0" err="1">
                <a:solidFill>
                  <a:srgbClr val="000000"/>
                </a:solidFill>
                <a:latin typeface="Ubuntu" panose="020B0504030602030204" pitchFamily="34" charset="0"/>
              </a:rPr>
              <a:t>FusionFit</a:t>
            </a:r>
            <a:r>
              <a:rPr lang="en-US" sz="1000" dirty="0">
                <a:solidFill>
                  <a:srgbClr val="000000"/>
                </a:solidFill>
                <a:latin typeface="Ubuntu" panose="020B0504030602030204" pitchFamily="34" charset="0"/>
              </a:rPr>
              <a:t> Bed Attachment Kit will help keep your rakes, shovels, guns, bows, and other long handled tools always at the ready. Yamaha’s </a:t>
            </a:r>
            <a:r>
              <a:rPr lang="en-US" sz="1000" dirty="0" err="1">
                <a:solidFill>
                  <a:srgbClr val="000000"/>
                </a:solidFill>
                <a:latin typeface="Ubuntu" panose="020B0504030602030204" pitchFamily="34" charset="0"/>
              </a:rPr>
              <a:t>FusionFit</a:t>
            </a:r>
            <a:r>
              <a:rPr lang="en-US" sz="1000" dirty="0">
                <a:solidFill>
                  <a:srgbClr val="000000"/>
                </a:solidFill>
                <a:latin typeface="Ubuntu" panose="020B0504030602030204" pitchFamily="34" charset="0"/>
              </a:rPr>
              <a:t> accessory system provides a tool less design that allows</a:t>
            </a:r>
          </a:p>
          <a:p>
            <a:r>
              <a:rPr lang="en-US" sz="1000" dirty="0">
                <a:solidFill>
                  <a:srgbClr val="000000"/>
                </a:solidFill>
                <a:latin typeface="Ubuntu" panose="020B0504030602030204" pitchFamily="34" charset="0"/>
              </a:rPr>
              <a:t>You to "click and go" with only a quarter turn. An integrated padlock slot gives you the option to easily secure your cargo and go.</a:t>
            </a:r>
          </a:p>
          <a:p>
            <a:r>
              <a:rPr lang="en-US" sz="1000" dirty="0">
                <a:solidFill>
                  <a:srgbClr val="000000"/>
                </a:solidFill>
                <a:latin typeface="Ubuntu" panose="020B0504030602030204" pitchFamily="34" charset="0"/>
              </a:rPr>
              <a:t>- Integrated tie down point (no additional mounts needed)</a:t>
            </a:r>
          </a:p>
          <a:p>
            <a:pPr marL="171450" indent="-171450">
              <a:buFontTx/>
              <a:buChar char="-"/>
            </a:pPr>
            <a:r>
              <a:rPr lang="en-US" sz="1000" dirty="0">
                <a:solidFill>
                  <a:srgbClr val="000000"/>
                </a:solidFill>
                <a:latin typeface="Ubuntu" panose="020B0504030602030204" pitchFamily="34" charset="0"/>
              </a:rPr>
              <a:t>Includes a pair of bed attachments, enough for one side</a:t>
            </a:r>
          </a:p>
          <a:p>
            <a:pPr marL="171450" indent="-171450">
              <a:buFontTx/>
              <a:buChar char="-"/>
            </a:pPr>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Quick, intuitive, and easy to operate</a:t>
            </a:r>
          </a:p>
          <a:p>
            <a:r>
              <a:rPr lang="en-US" sz="1000" dirty="0">
                <a:solidFill>
                  <a:srgbClr val="000000"/>
                </a:solidFill>
                <a:latin typeface="Ubuntu" panose="020B0504030602030204" pitchFamily="34" charset="0"/>
              </a:rPr>
              <a:t>Integrated tie down point (no additional mounts needed)</a:t>
            </a:r>
          </a:p>
          <a:p>
            <a:r>
              <a:rPr lang="en-US" sz="1000" dirty="0">
                <a:solidFill>
                  <a:srgbClr val="000000"/>
                </a:solidFill>
                <a:latin typeface="Ubuntu" panose="020B0504030602030204" pitchFamily="34" charset="0"/>
              </a:rPr>
              <a:t>Rubber pads and adjustable clamp prevents slip</a:t>
            </a:r>
          </a:p>
          <a:p>
            <a:r>
              <a:rPr lang="en-US" sz="1000" dirty="0">
                <a:solidFill>
                  <a:srgbClr val="000000"/>
                </a:solidFill>
                <a:latin typeface="Ubuntu" panose="020B0504030602030204" pitchFamily="34" charset="0"/>
              </a:rPr>
              <a:t>Integrated tie down point (no additional mounts needed)</a:t>
            </a:r>
          </a:p>
          <a:p>
            <a:r>
              <a:rPr lang="en-US" sz="1000" dirty="0">
                <a:solidFill>
                  <a:srgbClr val="000000"/>
                </a:solidFill>
                <a:latin typeface="Ubuntu" panose="020B0504030602030204" pitchFamily="34" charset="0"/>
              </a:rPr>
              <a:t>Helps prevent incorrect installation</a:t>
            </a:r>
          </a:p>
        </p:txBody>
      </p:sp>
      <p:pic>
        <p:nvPicPr>
          <p:cNvPr id="3" name="Picture 2">
            <a:extLst>
              <a:ext uri="{FF2B5EF4-FFF2-40B4-BE49-F238E27FC236}">
                <a16:creationId xmlns:a16="http://schemas.microsoft.com/office/drawing/2014/main" id="{401094A6-5DC2-4916-B398-7FFC1FF3C85F}"/>
              </a:ext>
            </a:extLst>
          </p:cNvPr>
          <p:cNvPicPr>
            <a:picLocks noChangeAspect="1"/>
          </p:cNvPicPr>
          <p:nvPr/>
        </p:nvPicPr>
        <p:blipFill>
          <a:blip r:embed="rId2"/>
          <a:stretch>
            <a:fillRect/>
          </a:stretch>
        </p:blipFill>
        <p:spPr>
          <a:xfrm>
            <a:off x="381000" y="751855"/>
            <a:ext cx="1905000" cy="1896095"/>
          </a:xfrm>
          <a:prstGeom prst="rect">
            <a:avLst/>
          </a:prstGeom>
        </p:spPr>
      </p:pic>
      <p:pic>
        <p:nvPicPr>
          <p:cNvPr id="5" name="Picture 4">
            <a:extLst>
              <a:ext uri="{FF2B5EF4-FFF2-40B4-BE49-F238E27FC236}">
                <a16:creationId xmlns:a16="http://schemas.microsoft.com/office/drawing/2014/main" id="{A349B114-CD6D-4E4C-8C04-CC2EBE610287}"/>
              </a:ext>
            </a:extLst>
          </p:cNvPr>
          <p:cNvPicPr>
            <a:picLocks noChangeAspect="1"/>
          </p:cNvPicPr>
          <p:nvPr/>
        </p:nvPicPr>
        <p:blipFill>
          <a:blip r:embed="rId3"/>
          <a:stretch>
            <a:fillRect/>
          </a:stretch>
        </p:blipFill>
        <p:spPr>
          <a:xfrm>
            <a:off x="1981200" y="2679700"/>
            <a:ext cx="2108925" cy="2099067"/>
          </a:xfrm>
          <a:prstGeom prst="rect">
            <a:avLst/>
          </a:prstGeom>
        </p:spPr>
      </p:pic>
    </p:spTree>
    <p:extLst>
      <p:ext uri="{BB962C8B-B14F-4D97-AF65-F5344CB8AC3E}">
        <p14:creationId xmlns:p14="http://schemas.microsoft.com/office/powerpoint/2010/main" val="37135045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29189"/>
            <a:ext cx="4392613" cy="331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PTV, LIP OVERFENDERS</a:t>
            </a:r>
          </a:p>
          <a:p>
            <a:r>
              <a:rPr lang="en-US" sz="1000" dirty="0">
                <a:solidFill>
                  <a:srgbClr val="000000"/>
                </a:solidFill>
                <a:latin typeface="Ubuntu" panose="020B0504030602030204" pitchFamily="34" charset="0"/>
              </a:rPr>
              <a:t>J0GF15E0V000     </a:t>
            </a:r>
            <a:r>
              <a:rPr lang="en-US" sz="1000" dirty="0">
                <a:solidFill>
                  <a:srgbClr val="0000FF"/>
                </a:solidFill>
                <a:latin typeface="Ubuntu" panose="020B0504030602030204" pitchFamily="34" charset="0"/>
              </a:rPr>
              <a:t>UVP: 200,95 €</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Defend yourself and your UMAX against mud, water, and debris with this four piece kit. Designed to integrate perfectly with the hard</a:t>
            </a:r>
          </a:p>
          <a:p>
            <a:r>
              <a:rPr lang="en-US" sz="1000" dirty="0">
                <a:solidFill>
                  <a:srgbClr val="000000"/>
                </a:solidFill>
                <a:latin typeface="Ubuntu" panose="020B0504030602030204" pitchFamily="34" charset="0"/>
              </a:rPr>
              <a:t>work ready look and feel of your UMAX; and makes for the perfect</a:t>
            </a:r>
          </a:p>
          <a:p>
            <a:r>
              <a:rPr lang="en-US" sz="1000" dirty="0">
                <a:solidFill>
                  <a:srgbClr val="000000"/>
                </a:solidFill>
                <a:latin typeface="Ubuntu" panose="020B0504030602030204" pitchFamily="34" charset="0"/>
              </a:rPr>
              <a:t>Complement to the 20" x 10" turf tires.</a:t>
            </a:r>
          </a:p>
          <a:p>
            <a:r>
              <a:rPr lang="en-US" sz="1000" dirty="0">
                <a:solidFill>
                  <a:srgbClr val="000000"/>
                </a:solidFill>
                <a:latin typeface="Ubuntu" panose="020B0504030602030204" pitchFamily="34" charset="0"/>
              </a:rPr>
              <a:t>- Durable, textured surface matches UMAX grill, dash, bed cover, plates, beverage holder, and sun top.</a:t>
            </a:r>
          </a:p>
          <a:p>
            <a:r>
              <a:rPr lang="en-US" sz="1000" dirty="0">
                <a:solidFill>
                  <a:srgbClr val="000000"/>
                </a:solidFill>
                <a:latin typeface="Ubuntu" panose="020B0504030602030204" pitchFamily="34" charset="0"/>
              </a:rPr>
              <a:t>- Mounts with TUFLOK® rivets for secure attachment</a:t>
            </a:r>
          </a:p>
          <a:p>
            <a:r>
              <a:rPr lang="en-US" sz="1000" dirty="0">
                <a:solidFill>
                  <a:srgbClr val="000000"/>
                </a:solidFill>
                <a:latin typeface="Ubuntu" panose="020B0504030602030204" pitchFamily="34" charset="0"/>
              </a:rPr>
              <a:t>- Extends fender by 1.5".</a:t>
            </a:r>
          </a:p>
          <a:p>
            <a:r>
              <a:rPr lang="en-US" sz="1000" dirty="0">
                <a:solidFill>
                  <a:srgbClr val="000000"/>
                </a:solidFill>
                <a:latin typeface="Ubuntu" panose="020B0504030602030204" pitchFamily="34" charset="0"/>
              </a:rPr>
              <a:t>- Constructed of tough HMWPE plastic</a:t>
            </a:r>
          </a:p>
          <a:p>
            <a:pPr marL="171450" indent="-171450">
              <a:buFontTx/>
              <a:buChar char="-"/>
            </a:pPr>
            <a:r>
              <a:rPr lang="en-US" sz="1000" dirty="0">
                <a:solidFill>
                  <a:srgbClr val="000000"/>
                </a:solidFill>
                <a:latin typeface="Ubuntu" panose="020B0504030602030204" pitchFamily="34" charset="0"/>
              </a:rPr>
              <a:t>Durable, 4mm thermoformed construction</a:t>
            </a:r>
          </a:p>
          <a:p>
            <a:pPr marL="171450" indent="-171450">
              <a:buFontTx/>
              <a:buChar char="-"/>
            </a:pPr>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Durable, textured surface</a:t>
            </a:r>
          </a:p>
          <a:p>
            <a:r>
              <a:rPr lang="en-US" sz="1000" dirty="0">
                <a:solidFill>
                  <a:srgbClr val="000000"/>
                </a:solidFill>
                <a:latin typeface="Ubuntu" panose="020B0504030602030204" pitchFamily="34" charset="0"/>
              </a:rPr>
              <a:t>Extends fender by 1.5".</a:t>
            </a:r>
          </a:p>
          <a:p>
            <a:r>
              <a:rPr lang="en-US" sz="1000" dirty="0">
                <a:solidFill>
                  <a:srgbClr val="000000"/>
                </a:solidFill>
                <a:latin typeface="Ubuntu" panose="020B0504030602030204" pitchFamily="34" charset="0"/>
              </a:rPr>
              <a:t>Constructed of tough HMWPE plastic</a:t>
            </a:r>
          </a:p>
          <a:p>
            <a:r>
              <a:rPr lang="en-US" sz="1000" dirty="0">
                <a:solidFill>
                  <a:srgbClr val="000000"/>
                </a:solidFill>
                <a:latin typeface="Ubuntu" panose="020B0504030602030204" pitchFamily="34" charset="0"/>
              </a:rPr>
              <a:t>Mounts with TUFLOK® rivets for secure attachment</a:t>
            </a:r>
          </a:p>
          <a:p>
            <a:r>
              <a:rPr lang="en-US" sz="1000" dirty="0">
                <a:solidFill>
                  <a:srgbClr val="000000"/>
                </a:solidFill>
                <a:latin typeface="Ubuntu" panose="020B0504030602030204" pitchFamily="34" charset="0"/>
              </a:rPr>
              <a:t>Matches UMAX grill, dash, bed cover, beverage holder color</a:t>
            </a:r>
          </a:p>
          <a:p>
            <a:r>
              <a:rPr lang="en-US" sz="1000" dirty="0">
                <a:solidFill>
                  <a:srgbClr val="000000"/>
                </a:solidFill>
                <a:latin typeface="Ubuntu" panose="020B0504030602030204" pitchFamily="34" charset="0"/>
              </a:rPr>
              <a:t>Drilling of fenders required for installation.</a:t>
            </a:r>
          </a:p>
        </p:txBody>
      </p:sp>
      <p:pic>
        <p:nvPicPr>
          <p:cNvPr id="2" name="Picture 1">
            <a:extLst>
              <a:ext uri="{FF2B5EF4-FFF2-40B4-BE49-F238E27FC236}">
                <a16:creationId xmlns:a16="http://schemas.microsoft.com/office/drawing/2014/main" id="{CF054746-1BCF-42AA-AC26-1C97254E2F11}"/>
              </a:ext>
            </a:extLst>
          </p:cNvPr>
          <p:cNvPicPr>
            <a:picLocks noChangeAspect="1"/>
          </p:cNvPicPr>
          <p:nvPr/>
        </p:nvPicPr>
        <p:blipFill>
          <a:blip r:embed="rId2"/>
          <a:stretch>
            <a:fillRect/>
          </a:stretch>
        </p:blipFill>
        <p:spPr>
          <a:xfrm>
            <a:off x="990600" y="1387950"/>
            <a:ext cx="2531835" cy="2520000"/>
          </a:xfrm>
          <a:prstGeom prst="rect">
            <a:avLst/>
          </a:prstGeom>
        </p:spPr>
      </p:pic>
    </p:spTree>
    <p:extLst>
      <p:ext uri="{BB962C8B-B14F-4D97-AF65-F5344CB8AC3E}">
        <p14:creationId xmlns:p14="http://schemas.microsoft.com/office/powerpoint/2010/main" val="226533325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0677"/>
            <a:ext cx="4392613" cy="3160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OVERFENDER LARGE</a:t>
            </a:r>
          </a:p>
          <a:p>
            <a:r>
              <a:rPr lang="en-US" sz="1000" dirty="0">
                <a:solidFill>
                  <a:srgbClr val="000000"/>
                </a:solidFill>
                <a:latin typeface="Ubuntu" panose="020B0504030602030204" pitchFamily="34" charset="0"/>
              </a:rPr>
              <a:t>J0GF15E0T000      </a:t>
            </a:r>
            <a:r>
              <a:rPr lang="en-US" sz="1000" dirty="0">
                <a:solidFill>
                  <a:srgbClr val="0000FF"/>
                </a:solidFill>
                <a:latin typeface="Ubuntu" panose="020B0504030602030204" pitchFamily="34" charset="0"/>
              </a:rPr>
              <a:t>UVP: 429,95 €</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Defend yourself and your UMAX against mud, water, and debris with this four piece kit. Designed to integrate perfectly with the hard work ready look and feel of your UMAX; and makes for the perfect complement</a:t>
            </a:r>
          </a:p>
          <a:p>
            <a:r>
              <a:rPr lang="en-US" sz="1000" dirty="0">
                <a:solidFill>
                  <a:srgbClr val="000000"/>
                </a:solidFill>
                <a:latin typeface="Ubuntu" panose="020B0504030602030204" pitchFamily="34" charset="0"/>
              </a:rPr>
              <a:t>to the 23" x 11" turf tires.</a:t>
            </a:r>
          </a:p>
          <a:p>
            <a:r>
              <a:rPr lang="en-US" sz="1000" dirty="0">
                <a:solidFill>
                  <a:srgbClr val="000000"/>
                </a:solidFill>
                <a:latin typeface="Ubuntu" panose="020B0504030602030204" pitchFamily="34" charset="0"/>
              </a:rPr>
              <a:t>- Durable, textured surface matches UMAX grill, dash, bed cover, plates, beverage holder, and sun top.</a:t>
            </a:r>
          </a:p>
          <a:p>
            <a:r>
              <a:rPr lang="en-US" sz="1000" dirty="0">
                <a:solidFill>
                  <a:srgbClr val="000000"/>
                </a:solidFill>
                <a:latin typeface="Ubuntu" panose="020B0504030602030204" pitchFamily="34" charset="0"/>
              </a:rPr>
              <a:t>- Extends fender by 2".</a:t>
            </a:r>
          </a:p>
          <a:p>
            <a:r>
              <a:rPr lang="en-US" sz="1000" dirty="0">
                <a:solidFill>
                  <a:srgbClr val="000000"/>
                </a:solidFill>
                <a:latin typeface="Ubuntu" panose="020B0504030602030204" pitchFamily="34" charset="0"/>
              </a:rPr>
              <a:t>- Constructed of tough HMWPE plastic</a:t>
            </a:r>
          </a:p>
          <a:p>
            <a:r>
              <a:rPr lang="en-US" sz="1000" dirty="0">
                <a:solidFill>
                  <a:srgbClr val="000000"/>
                </a:solidFill>
                <a:latin typeface="Ubuntu" panose="020B0504030602030204" pitchFamily="34" charset="0"/>
              </a:rPr>
              <a:t>- Durable, 4mm thermoformed construction</a:t>
            </a:r>
          </a:p>
          <a:p>
            <a:r>
              <a:rPr lang="en-US" sz="1000" dirty="0">
                <a:solidFill>
                  <a:srgbClr val="000000"/>
                </a:solidFill>
                <a:latin typeface="Ubuntu" panose="020B0504030602030204" pitchFamily="34" charset="0"/>
              </a:rPr>
              <a:t>! Use of 23" tall tires requires 20mm lift !</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Durable, textured surface</a:t>
            </a:r>
          </a:p>
          <a:p>
            <a:r>
              <a:rPr lang="en-US" sz="1000" dirty="0">
                <a:solidFill>
                  <a:srgbClr val="000000"/>
                </a:solidFill>
                <a:latin typeface="Ubuntu" panose="020B0504030602030204" pitchFamily="34" charset="0"/>
              </a:rPr>
              <a:t>Extends fender by 2".</a:t>
            </a:r>
          </a:p>
          <a:p>
            <a:r>
              <a:rPr lang="en-US" sz="1000" dirty="0">
                <a:solidFill>
                  <a:srgbClr val="000000"/>
                </a:solidFill>
                <a:latin typeface="Ubuntu" panose="020B0504030602030204" pitchFamily="34" charset="0"/>
              </a:rPr>
              <a:t>Constructed of tough HMWPE plastic</a:t>
            </a:r>
          </a:p>
          <a:p>
            <a:r>
              <a:rPr lang="en-US" sz="1000" dirty="0">
                <a:solidFill>
                  <a:srgbClr val="000000"/>
                </a:solidFill>
                <a:latin typeface="Ubuntu" panose="020B0504030602030204" pitchFamily="34" charset="0"/>
              </a:rPr>
              <a:t>Mounts with TUFLOK® rivets for secure attachment</a:t>
            </a:r>
          </a:p>
          <a:p>
            <a:r>
              <a:rPr lang="en-US" sz="1000" dirty="0">
                <a:solidFill>
                  <a:srgbClr val="000000"/>
                </a:solidFill>
                <a:latin typeface="Ubuntu" panose="020B0504030602030204" pitchFamily="34" charset="0"/>
              </a:rPr>
              <a:t>Matches UMAX grill, dash, bed cover, beverage holder color</a:t>
            </a:r>
          </a:p>
        </p:txBody>
      </p:sp>
      <p:pic>
        <p:nvPicPr>
          <p:cNvPr id="3" name="Picture 2">
            <a:extLst>
              <a:ext uri="{FF2B5EF4-FFF2-40B4-BE49-F238E27FC236}">
                <a16:creationId xmlns:a16="http://schemas.microsoft.com/office/drawing/2014/main" id="{4CC21D17-5CEC-427E-A8A5-F0CA7D3D467C}"/>
              </a:ext>
            </a:extLst>
          </p:cNvPr>
          <p:cNvPicPr>
            <a:picLocks noChangeAspect="1"/>
          </p:cNvPicPr>
          <p:nvPr/>
        </p:nvPicPr>
        <p:blipFill>
          <a:blip r:embed="rId2"/>
          <a:stretch>
            <a:fillRect/>
          </a:stretch>
        </p:blipFill>
        <p:spPr>
          <a:xfrm>
            <a:off x="929596" y="1346405"/>
            <a:ext cx="2531834" cy="2520000"/>
          </a:xfrm>
          <a:prstGeom prst="rect">
            <a:avLst/>
          </a:prstGeom>
        </p:spPr>
      </p:pic>
    </p:spTree>
    <p:extLst>
      <p:ext uri="{BB962C8B-B14F-4D97-AF65-F5344CB8AC3E}">
        <p14:creationId xmlns:p14="http://schemas.microsoft.com/office/powerpoint/2010/main" val="79168800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6631"/>
            <a:ext cx="4392613" cy="2544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SIDE STEPS</a:t>
            </a:r>
          </a:p>
          <a:p>
            <a:r>
              <a:rPr lang="en-US" sz="1000" dirty="0">
                <a:solidFill>
                  <a:srgbClr val="000000"/>
                </a:solidFill>
                <a:latin typeface="Ubuntu" panose="020B0504030602030204" pitchFamily="34" charset="0"/>
              </a:rPr>
              <a:t>J0GF11E0V000     </a:t>
            </a:r>
            <a:r>
              <a:rPr lang="en-US" sz="1000" dirty="0">
                <a:solidFill>
                  <a:srgbClr val="0000FF"/>
                </a:solidFill>
                <a:latin typeface="Ubuntu" panose="020B0504030602030204" pitchFamily="34" charset="0"/>
              </a:rPr>
              <a:t>UVP: 429,95 €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Experience easier entry and exit while adding protection for on</a:t>
            </a:r>
          </a:p>
          <a:p>
            <a:r>
              <a:rPr lang="en-US" sz="1000" dirty="0">
                <a:solidFill>
                  <a:srgbClr val="000000"/>
                </a:solidFill>
                <a:latin typeface="Ubuntu" panose="020B0504030602030204" pitchFamily="34" charset="0"/>
              </a:rPr>
              <a:t>and off course ventures. Designed to seamlessly integrate with the underside of the footrest and protect the side sill all while complementing</a:t>
            </a:r>
          </a:p>
          <a:p>
            <a:r>
              <a:rPr lang="en-US" sz="1000" dirty="0">
                <a:solidFill>
                  <a:srgbClr val="000000"/>
                </a:solidFill>
                <a:latin typeface="Ubuntu" panose="020B0504030602030204" pitchFamily="34" charset="0"/>
              </a:rPr>
              <a:t>The style of the UMAX’s aggressively edgy look.</a:t>
            </a:r>
          </a:p>
          <a:p>
            <a:r>
              <a:rPr lang="en-US" sz="1000" dirty="0">
                <a:solidFill>
                  <a:srgbClr val="000000"/>
                </a:solidFill>
                <a:latin typeface="Ubuntu" panose="020B0504030602030204" pitchFamily="34" charset="0"/>
              </a:rPr>
              <a:t>- Textured, black, e coat, powder coated finish that matches arm rests and sun top supports</a:t>
            </a:r>
          </a:p>
          <a:p>
            <a:r>
              <a:rPr lang="en-US" sz="1000" dirty="0">
                <a:solidFill>
                  <a:srgbClr val="000000"/>
                </a:solidFill>
                <a:latin typeface="Ubuntu" panose="020B0504030602030204" pitchFamily="34" charset="0"/>
              </a:rPr>
              <a:t>- Includes side steps, mounting hardware, and detailed installation instructions</a:t>
            </a:r>
          </a:p>
          <a:p>
            <a:r>
              <a:rPr lang="en-US" sz="1000" dirty="0">
                <a:solidFill>
                  <a:srgbClr val="000000"/>
                </a:solidFill>
                <a:latin typeface="Ubuntu" panose="020B0504030602030204" pitchFamily="34" charset="0"/>
              </a:rPr>
              <a:t>!! Works with factory 20" tires. Will not work with oversized tires!!</a:t>
            </a:r>
            <a:endParaRPr lang="en-US" sz="1000" b="1" dirty="0">
              <a:solidFill>
                <a:srgbClr val="000000"/>
              </a:solidFill>
              <a:latin typeface="Ubuntu" panose="020B0504030602030204" pitchFamily="34" charset="0"/>
            </a:endParaRP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Manufactured from welded steel</a:t>
            </a:r>
          </a:p>
          <a:p>
            <a:r>
              <a:rPr lang="en-US" sz="1000" dirty="0">
                <a:solidFill>
                  <a:srgbClr val="000000"/>
                </a:solidFill>
                <a:latin typeface="Ubuntu" panose="020B0504030602030204" pitchFamily="34" charset="0"/>
              </a:rPr>
              <a:t>Supports up to 300 lb. (136kg)</a:t>
            </a:r>
          </a:p>
        </p:txBody>
      </p:sp>
      <p:pic>
        <p:nvPicPr>
          <p:cNvPr id="2" name="Picture 1">
            <a:extLst>
              <a:ext uri="{FF2B5EF4-FFF2-40B4-BE49-F238E27FC236}">
                <a16:creationId xmlns:a16="http://schemas.microsoft.com/office/drawing/2014/main" id="{AB316DD0-02A0-4432-98E1-E10A821EED48}"/>
              </a:ext>
            </a:extLst>
          </p:cNvPr>
          <p:cNvPicPr>
            <a:picLocks noChangeAspect="1"/>
          </p:cNvPicPr>
          <p:nvPr/>
        </p:nvPicPr>
        <p:blipFill>
          <a:blip r:embed="rId2"/>
          <a:stretch>
            <a:fillRect/>
          </a:stretch>
        </p:blipFill>
        <p:spPr>
          <a:xfrm>
            <a:off x="86588" y="859456"/>
            <a:ext cx="2108925" cy="2099067"/>
          </a:xfrm>
          <a:prstGeom prst="rect">
            <a:avLst/>
          </a:prstGeom>
        </p:spPr>
      </p:pic>
      <p:pic>
        <p:nvPicPr>
          <p:cNvPr id="6" name="Picture 5">
            <a:extLst>
              <a:ext uri="{FF2B5EF4-FFF2-40B4-BE49-F238E27FC236}">
                <a16:creationId xmlns:a16="http://schemas.microsoft.com/office/drawing/2014/main" id="{FFF738BD-7ED1-421A-8E4C-00356D4BF2FB}"/>
              </a:ext>
            </a:extLst>
          </p:cNvPr>
          <p:cNvPicPr>
            <a:picLocks noChangeAspect="1"/>
          </p:cNvPicPr>
          <p:nvPr/>
        </p:nvPicPr>
        <p:blipFill>
          <a:blip r:embed="rId3"/>
          <a:stretch>
            <a:fillRect/>
          </a:stretch>
        </p:blipFill>
        <p:spPr>
          <a:xfrm>
            <a:off x="1905000" y="2724150"/>
            <a:ext cx="2108925" cy="2099067"/>
          </a:xfrm>
          <a:prstGeom prst="rect">
            <a:avLst/>
          </a:prstGeom>
        </p:spPr>
      </p:pic>
    </p:spTree>
    <p:extLst>
      <p:ext uri="{BB962C8B-B14F-4D97-AF65-F5344CB8AC3E}">
        <p14:creationId xmlns:p14="http://schemas.microsoft.com/office/powerpoint/2010/main" val="264206800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9763"/>
            <a:ext cx="4392613" cy="2698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BLUETOOTH SOUND SYSTEM</a:t>
            </a:r>
          </a:p>
          <a:p>
            <a:r>
              <a:rPr lang="en-US" sz="1000" dirty="0">
                <a:solidFill>
                  <a:srgbClr val="000000"/>
                </a:solidFill>
                <a:latin typeface="Ubuntu" panose="020B0504030602030204" pitchFamily="34" charset="0"/>
              </a:rPr>
              <a:t>J0GH81C0V000     </a:t>
            </a:r>
            <a:r>
              <a:rPr lang="en-US" sz="1000" dirty="0">
                <a:solidFill>
                  <a:srgbClr val="0000FF"/>
                </a:solidFill>
                <a:latin typeface="Ubuntu" panose="020B0504030602030204" pitchFamily="34" charset="0"/>
              </a:rPr>
              <a:t>UVP: 974,95 €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Instead of playing music through your cellphone speakers, enjoy your favorite tunes through your Overhead Stereo (with Bluetooth®) that can withstand the harshest conditions, takes up none of your cargo space, and gives you impeccable sound quality.</a:t>
            </a:r>
          </a:p>
          <a:p>
            <a:r>
              <a:rPr lang="en-US" sz="1000" dirty="0">
                <a:solidFill>
                  <a:srgbClr val="000000"/>
                </a:solidFill>
                <a:latin typeface="Ubuntu" panose="020B0504030602030204" pitchFamily="34" charset="0"/>
              </a:rPr>
              <a:t>- Fully weatherproof</a:t>
            </a:r>
          </a:p>
          <a:p>
            <a:r>
              <a:rPr lang="en-US" sz="1000" dirty="0">
                <a:solidFill>
                  <a:srgbClr val="000000"/>
                </a:solidFill>
                <a:latin typeface="Ubuntu" panose="020B0504030602030204" pitchFamily="34" charset="0"/>
              </a:rPr>
              <a:t>- 3.5mm AUX in and USB charging</a:t>
            </a:r>
          </a:p>
          <a:p>
            <a:r>
              <a:rPr lang="en-US" sz="1000" dirty="0">
                <a:solidFill>
                  <a:srgbClr val="000000"/>
                </a:solidFill>
                <a:latin typeface="Ubuntu" panose="020B0504030602030204" pitchFamily="34" charset="0"/>
              </a:rPr>
              <a:t>- New SSV Works® waterproof, marine grade, 6.5" speakers</a:t>
            </a:r>
          </a:p>
          <a:p>
            <a:r>
              <a:rPr lang="en-US" sz="1000" dirty="0">
                <a:solidFill>
                  <a:srgbClr val="000000"/>
                </a:solidFill>
                <a:latin typeface="Ubuntu" panose="020B0504030602030204" pitchFamily="34" charset="0"/>
              </a:rPr>
              <a:t>- Six Preset Equalizer options</a:t>
            </a:r>
          </a:p>
          <a:p>
            <a:pPr marL="171450" indent="-171450">
              <a:buFontTx/>
              <a:buChar char="-"/>
            </a:pPr>
            <a:r>
              <a:rPr lang="en-US" sz="1000" dirty="0">
                <a:solidFill>
                  <a:srgbClr val="000000"/>
                </a:solidFill>
                <a:latin typeface="Ubuntu" panose="020B0504030602030204" pitchFamily="34" charset="0"/>
              </a:rPr>
              <a:t>Bluetooth®, AM/FM tuner with LCD backlit display and internally integrated antenna</a:t>
            </a:r>
          </a:p>
          <a:p>
            <a:pPr marL="171450" indent="-171450">
              <a:buFontTx/>
              <a:buChar char="-"/>
            </a:pPr>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Integrated, hyper white, six LED dome light</a:t>
            </a:r>
          </a:p>
          <a:p>
            <a:r>
              <a:rPr lang="en-US" sz="1000" dirty="0">
                <a:solidFill>
                  <a:srgbClr val="000000"/>
                </a:solidFill>
                <a:latin typeface="Ubuntu" panose="020B0504030602030204" pitchFamily="34" charset="0"/>
              </a:rPr>
              <a:t>Includes wiring, mounting hardware, and instructions</a:t>
            </a:r>
          </a:p>
        </p:txBody>
      </p:sp>
      <p:pic>
        <p:nvPicPr>
          <p:cNvPr id="2" name="Picture 1">
            <a:extLst>
              <a:ext uri="{FF2B5EF4-FFF2-40B4-BE49-F238E27FC236}">
                <a16:creationId xmlns:a16="http://schemas.microsoft.com/office/drawing/2014/main" id="{ABD61AE3-E4EE-4F38-9C82-6FF4350A60B0}"/>
              </a:ext>
            </a:extLst>
          </p:cNvPr>
          <p:cNvPicPr>
            <a:picLocks noChangeAspect="1"/>
          </p:cNvPicPr>
          <p:nvPr/>
        </p:nvPicPr>
        <p:blipFill>
          <a:blip r:embed="rId2"/>
          <a:stretch>
            <a:fillRect/>
          </a:stretch>
        </p:blipFill>
        <p:spPr>
          <a:xfrm>
            <a:off x="932307" y="1390650"/>
            <a:ext cx="2531834" cy="2520000"/>
          </a:xfrm>
          <a:prstGeom prst="rect">
            <a:avLst/>
          </a:prstGeom>
        </p:spPr>
      </p:pic>
    </p:spTree>
    <p:extLst>
      <p:ext uri="{BB962C8B-B14F-4D97-AF65-F5344CB8AC3E}">
        <p14:creationId xmlns:p14="http://schemas.microsoft.com/office/powerpoint/2010/main" val="24523710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27063"/>
            <a:ext cx="4392613" cy="331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UMAX REAR TAILLIGHT (PAIR)</a:t>
            </a:r>
          </a:p>
          <a:p>
            <a:r>
              <a:rPr lang="en-US" sz="1000" dirty="0">
                <a:solidFill>
                  <a:srgbClr val="000000"/>
                </a:solidFill>
                <a:latin typeface="Ubuntu" panose="020B0504030602030204" pitchFamily="34" charset="0"/>
              </a:rPr>
              <a:t>J0GH4503V000     </a:t>
            </a:r>
            <a:r>
              <a:rPr lang="en-US" sz="1000" dirty="0">
                <a:solidFill>
                  <a:srgbClr val="0000FF"/>
                </a:solidFill>
                <a:latin typeface="Ubuntu" panose="020B0504030602030204" pitchFamily="34" charset="0"/>
              </a:rPr>
              <a:t>UVP: 324,95 €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Increase the visibility of your UMX when operating at night or in low</a:t>
            </a:r>
          </a:p>
          <a:p>
            <a:r>
              <a:rPr lang="en-US" sz="1000" dirty="0">
                <a:solidFill>
                  <a:srgbClr val="000000"/>
                </a:solidFill>
                <a:latin typeface="Ubuntu" panose="020B0504030602030204" pitchFamily="34" charset="0"/>
              </a:rPr>
              <a:t>light conditions by adding these LED taillights. The integrated GORE TEX® patch to prevents moisture and condensation and all parts are injection</a:t>
            </a:r>
          </a:p>
          <a:p>
            <a:r>
              <a:rPr lang="en-US" sz="1000" dirty="0">
                <a:solidFill>
                  <a:srgbClr val="000000"/>
                </a:solidFill>
                <a:latin typeface="Ubuntu" panose="020B0504030602030204" pitchFamily="34" charset="0"/>
              </a:rPr>
              <a:t>Molded for precise fit.</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NOTE: Stop and turn signal functions require the Premium Upgrade Light Kit (J0GH4503 T0 00) or the Ultra Premium Upgrade Light Kit (J0G</a:t>
            </a:r>
          </a:p>
          <a:p>
            <a:r>
              <a:rPr lang="en-US" sz="1000" dirty="0">
                <a:solidFill>
                  <a:srgbClr val="000000"/>
                </a:solidFill>
                <a:latin typeface="Ubuntu" panose="020B0504030602030204" pitchFamily="34" charset="0"/>
              </a:rPr>
              <a:t>H4503 S0 00), both sold separately. Taillights are included in both</a:t>
            </a:r>
          </a:p>
          <a:p>
            <a:r>
              <a:rPr lang="en-US" sz="1000" dirty="0">
                <a:solidFill>
                  <a:srgbClr val="000000"/>
                </a:solidFill>
                <a:latin typeface="Ubuntu" panose="020B0504030602030204" pitchFamily="34" charset="0"/>
              </a:rPr>
              <a:t>Upgrade kits.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0.46 A/light at 13.8v or 0.35 A at 12v</a:t>
            </a:r>
          </a:p>
          <a:p>
            <a:r>
              <a:rPr lang="en-US" sz="1000" dirty="0">
                <a:solidFill>
                  <a:srgbClr val="000000"/>
                </a:solidFill>
                <a:latin typeface="Ubuntu" panose="020B0504030602030204" pitchFamily="34" charset="0"/>
              </a:rPr>
              <a:t>Meets ANSI/ILTVA Z135</a:t>
            </a:r>
          </a:p>
          <a:p>
            <a:r>
              <a:rPr lang="en-US" sz="1000" dirty="0">
                <a:solidFill>
                  <a:srgbClr val="000000"/>
                </a:solidFill>
                <a:latin typeface="Ubuntu" panose="020B0504030602030204" pitchFamily="34" charset="0"/>
              </a:rPr>
              <a:t>2012 and SAE J586 and SAE J588</a:t>
            </a:r>
          </a:p>
          <a:p>
            <a:r>
              <a:rPr lang="en-US" sz="1000" dirty="0">
                <a:solidFill>
                  <a:srgbClr val="000000"/>
                </a:solidFill>
                <a:latin typeface="Ubuntu" panose="020B0504030602030204" pitchFamily="34" charset="0"/>
              </a:rPr>
              <a:t>38 SMD® LEDs (each light)</a:t>
            </a:r>
          </a:p>
          <a:p>
            <a:r>
              <a:rPr lang="en-US" sz="1000" dirty="0">
                <a:solidFill>
                  <a:srgbClr val="000000"/>
                </a:solidFill>
                <a:latin typeface="Ubuntu" panose="020B0504030602030204" pitchFamily="34" charset="0"/>
              </a:rPr>
              <a:t>LED IP</a:t>
            </a:r>
          </a:p>
          <a:p>
            <a:r>
              <a:rPr lang="en-US" sz="1000" dirty="0">
                <a:solidFill>
                  <a:srgbClr val="000000"/>
                </a:solidFill>
                <a:latin typeface="Ubuntu" panose="020B0504030602030204" pitchFamily="34" charset="0"/>
              </a:rPr>
              <a:t>Rating IP67</a:t>
            </a:r>
          </a:p>
          <a:p>
            <a:r>
              <a:rPr lang="en-US" sz="1000" dirty="0">
                <a:solidFill>
                  <a:srgbClr val="000000"/>
                </a:solidFill>
                <a:latin typeface="Ubuntu" panose="020B0504030602030204" pitchFamily="34" charset="0"/>
              </a:rPr>
              <a:t>Bezel and housing made from polycarbonate</a:t>
            </a:r>
          </a:p>
        </p:txBody>
      </p:sp>
      <p:pic>
        <p:nvPicPr>
          <p:cNvPr id="2" name="Picture 1">
            <a:extLst>
              <a:ext uri="{FF2B5EF4-FFF2-40B4-BE49-F238E27FC236}">
                <a16:creationId xmlns:a16="http://schemas.microsoft.com/office/drawing/2014/main" id="{0BDAC62F-D80D-4B43-8360-93CD1693C0A0}"/>
              </a:ext>
            </a:extLst>
          </p:cNvPr>
          <p:cNvPicPr>
            <a:picLocks noChangeAspect="1"/>
          </p:cNvPicPr>
          <p:nvPr/>
        </p:nvPicPr>
        <p:blipFill>
          <a:blip r:embed="rId2"/>
          <a:stretch>
            <a:fillRect/>
          </a:stretch>
        </p:blipFill>
        <p:spPr>
          <a:xfrm>
            <a:off x="929595" y="1394237"/>
            <a:ext cx="2531835" cy="2520000"/>
          </a:xfrm>
          <a:prstGeom prst="rect">
            <a:avLst/>
          </a:prstGeom>
        </p:spPr>
      </p:pic>
    </p:spTree>
    <p:extLst>
      <p:ext uri="{BB962C8B-B14F-4D97-AF65-F5344CB8AC3E}">
        <p14:creationId xmlns:p14="http://schemas.microsoft.com/office/powerpoint/2010/main" val="40935863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6631"/>
            <a:ext cx="4392613" cy="2544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REAR TAILLIGHT U-PRMM</a:t>
            </a:r>
          </a:p>
          <a:p>
            <a:r>
              <a:rPr lang="en-US" altLang="zh-CN" sz="1000" dirty="0">
                <a:solidFill>
                  <a:srgbClr val="000000"/>
                </a:solidFill>
                <a:latin typeface="Ubuntu" pitchFamily="18" charset="0"/>
                <a:cs typeface="Ubuntu" pitchFamily="18" charset="0"/>
              </a:rPr>
              <a:t>J0GH43C0V000     </a:t>
            </a:r>
            <a:r>
              <a:rPr lang="en-US" altLang="zh-CN" sz="1000" dirty="0">
                <a:solidFill>
                  <a:srgbClr val="0000FF"/>
                </a:solidFill>
                <a:latin typeface="Ubuntu" pitchFamily="18" charset="0"/>
                <a:cs typeface="Ubuntu" pitchFamily="18" charset="0"/>
              </a:rPr>
              <a:t>UVP: 908,95 €</a:t>
            </a:r>
            <a:endParaRPr lang="en-US" altLang="zh-CN" sz="1000" dirty="0">
              <a:solidFill>
                <a:srgbClr val="000000"/>
              </a:solidFill>
              <a:latin typeface="Ubuntu" pitchFamily="18" charset="0"/>
              <a:cs typeface="Ubuntu" pitchFamily="18"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Features a plug and play upgradeable premium harness, all new phosphor coated chip on board (COB) module that features full power flashing amber LED front turn signals, the all new basic amber LED front</a:t>
            </a:r>
          </a:p>
          <a:p>
            <a:r>
              <a:rPr lang="en-US" sz="1000" dirty="0">
                <a:solidFill>
                  <a:srgbClr val="000000"/>
                </a:solidFill>
                <a:latin typeface="Ubuntu" panose="020B0504030602030204" pitchFamily="34" charset="0"/>
              </a:rPr>
              <a:t>turn signal chip on board (COB) module, LED taillight and brake lights, front and rear LED turn signals, four way flasher, horn, and side reflex reflectors. </a:t>
            </a:r>
          </a:p>
          <a:p>
            <a:r>
              <a:rPr lang="en-US" sz="1000" dirty="0">
                <a:solidFill>
                  <a:srgbClr val="000000"/>
                </a:solidFill>
                <a:latin typeface="Ubuntu" panose="020B0504030602030204" pitchFamily="34" charset="0"/>
              </a:rPr>
              <a:t>Now, with new waterproof/dust proof premium white LED accent/amber LED front turn signal chip on board module with clear lens assembly.</a:t>
            </a:r>
          </a:p>
          <a:p>
            <a:endParaRPr lang="en-US" sz="1000"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Premium turn signal stalk and handle.</a:t>
            </a:r>
          </a:p>
          <a:p>
            <a:r>
              <a:rPr lang="en-US" sz="1000" dirty="0">
                <a:solidFill>
                  <a:srgbClr val="000000"/>
                </a:solidFill>
                <a:latin typeface="Ubuntu" panose="020B0504030602030204" pitchFamily="34" charset="0"/>
              </a:rPr>
              <a:t>Incorporates the headlight on/off switch.</a:t>
            </a:r>
          </a:p>
          <a:p>
            <a:r>
              <a:rPr lang="en-US" sz="1000" dirty="0">
                <a:solidFill>
                  <a:srgbClr val="000000"/>
                </a:solidFill>
                <a:latin typeface="Ubuntu" panose="020B0504030602030204" pitchFamily="34" charset="0"/>
              </a:rPr>
              <a:t>Integrated horn button.</a:t>
            </a:r>
          </a:p>
        </p:txBody>
      </p:sp>
      <p:pic>
        <p:nvPicPr>
          <p:cNvPr id="6" name="Picture 5">
            <a:extLst>
              <a:ext uri="{FF2B5EF4-FFF2-40B4-BE49-F238E27FC236}">
                <a16:creationId xmlns:a16="http://schemas.microsoft.com/office/drawing/2014/main" id="{1B205A5E-7651-49FA-9765-442D90185F69}"/>
              </a:ext>
            </a:extLst>
          </p:cNvPr>
          <p:cNvPicPr>
            <a:picLocks noChangeAspect="1"/>
          </p:cNvPicPr>
          <p:nvPr/>
        </p:nvPicPr>
        <p:blipFill>
          <a:blip r:embed="rId2"/>
          <a:stretch>
            <a:fillRect/>
          </a:stretch>
        </p:blipFill>
        <p:spPr>
          <a:xfrm>
            <a:off x="1141050" y="1450779"/>
            <a:ext cx="2108925" cy="2099067"/>
          </a:xfrm>
          <a:prstGeom prst="rect">
            <a:avLst/>
          </a:prstGeom>
        </p:spPr>
      </p:pic>
    </p:spTree>
    <p:extLst>
      <p:ext uri="{BB962C8B-B14F-4D97-AF65-F5344CB8AC3E}">
        <p14:creationId xmlns:p14="http://schemas.microsoft.com/office/powerpoint/2010/main" val="274954064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41095"/>
            <a:ext cx="4392613" cy="2083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UMAX REAR TAILLIGHT UPGRADE</a:t>
            </a:r>
          </a:p>
          <a:p>
            <a:r>
              <a:rPr lang="en-US" sz="1000" dirty="0">
                <a:solidFill>
                  <a:srgbClr val="000000"/>
                </a:solidFill>
                <a:latin typeface="Ubuntu" panose="020B0504030602030204" pitchFamily="34" charset="0"/>
              </a:rPr>
              <a:t>J0GH43C0T000     </a:t>
            </a:r>
            <a:r>
              <a:rPr lang="en-US" sz="1000" dirty="0">
                <a:solidFill>
                  <a:srgbClr val="0000FF"/>
                </a:solidFill>
                <a:latin typeface="Ubuntu" panose="020B0504030602030204" pitchFamily="34" charset="0"/>
              </a:rPr>
              <a:t>UVP: 720,95 €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Features a plug and play upgradeable premium harness, all new phosphor coated chip on board (COB) module that features full power flashing amber LED front turn signals, the all new basic amber LED front turn signal chip on board (COB) module, LED taillight and brake lights, front and rear LED turn signals, four way flasher, horn, and side reflex reflectors.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Includes premium turn signal stalk and handle</a:t>
            </a:r>
          </a:p>
          <a:p>
            <a:r>
              <a:rPr lang="en-US" sz="1000" dirty="0">
                <a:solidFill>
                  <a:srgbClr val="000000"/>
                </a:solidFill>
                <a:latin typeface="Ubuntu" panose="020B0504030602030204" pitchFamily="34" charset="0"/>
              </a:rPr>
              <a:t>Includes headlight on/off switch</a:t>
            </a:r>
          </a:p>
          <a:p>
            <a:r>
              <a:rPr lang="en-US" sz="1000" dirty="0">
                <a:solidFill>
                  <a:srgbClr val="000000"/>
                </a:solidFill>
                <a:latin typeface="Ubuntu" panose="020B0504030602030204" pitchFamily="34" charset="0"/>
              </a:rPr>
              <a:t>Integrated horn button</a:t>
            </a:r>
          </a:p>
        </p:txBody>
      </p:sp>
      <p:pic>
        <p:nvPicPr>
          <p:cNvPr id="6" name="Picture 5">
            <a:extLst>
              <a:ext uri="{FF2B5EF4-FFF2-40B4-BE49-F238E27FC236}">
                <a16:creationId xmlns:a16="http://schemas.microsoft.com/office/drawing/2014/main" id="{5CB5EF09-9AE2-408E-BC1A-FBA2E58AAA4F}"/>
              </a:ext>
            </a:extLst>
          </p:cNvPr>
          <p:cNvPicPr>
            <a:picLocks noChangeAspect="1"/>
          </p:cNvPicPr>
          <p:nvPr/>
        </p:nvPicPr>
        <p:blipFill>
          <a:blip r:embed="rId2"/>
          <a:stretch>
            <a:fillRect/>
          </a:stretch>
        </p:blipFill>
        <p:spPr>
          <a:xfrm>
            <a:off x="1141050" y="567933"/>
            <a:ext cx="2108925" cy="2099067"/>
          </a:xfrm>
          <a:prstGeom prst="rect">
            <a:avLst/>
          </a:prstGeom>
        </p:spPr>
      </p:pic>
      <p:sp>
        <p:nvSpPr>
          <p:cNvPr id="7" name="TextBox 6">
            <a:extLst>
              <a:ext uri="{FF2B5EF4-FFF2-40B4-BE49-F238E27FC236}">
                <a16:creationId xmlns:a16="http://schemas.microsoft.com/office/drawing/2014/main" id="{E77C1D81-9FA8-4D75-B1CB-209C4BE37423}"/>
              </a:ext>
            </a:extLst>
          </p:cNvPr>
          <p:cNvSpPr txBox="1"/>
          <p:nvPr/>
        </p:nvSpPr>
        <p:spPr bwMode="auto">
          <a:xfrm>
            <a:off x="4572000" y="2954238"/>
            <a:ext cx="4392613" cy="1775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FRONT YAMAHA BCKLT LOGO</a:t>
            </a:r>
          </a:p>
          <a:p>
            <a:r>
              <a:rPr lang="en-US" sz="1000" dirty="0">
                <a:solidFill>
                  <a:srgbClr val="000000"/>
                </a:solidFill>
                <a:latin typeface="Ubuntu" panose="020B0504030602030204" pitchFamily="34" charset="0"/>
              </a:rPr>
              <a:t>J0GH4104V000     </a:t>
            </a:r>
            <a:r>
              <a:rPr lang="en-US" sz="1000" dirty="0">
                <a:solidFill>
                  <a:srgbClr val="0000FF"/>
                </a:solidFill>
                <a:latin typeface="Ubuntu" panose="020B0504030602030204" pitchFamily="34" charset="0"/>
              </a:rPr>
              <a:t>UVP: 126,95 €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Yamaha Backlit logo requires customer to cutout existing logo. Cutout template included. Front fascia and rear panel of backlit logo sandwich existing grill and secure with 2 screws.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Injection molded ABS plastic</a:t>
            </a:r>
          </a:p>
          <a:p>
            <a:r>
              <a:rPr lang="en-US" sz="1000" dirty="0">
                <a:solidFill>
                  <a:srgbClr val="000000"/>
                </a:solidFill>
                <a:latin typeface="Ubuntu" panose="020B0504030602030204" pitchFamily="34" charset="0"/>
              </a:rPr>
              <a:t>High efficient, high qualify CREE LED bulbs</a:t>
            </a:r>
          </a:p>
          <a:p>
            <a:r>
              <a:rPr lang="en-US" sz="1000" dirty="0">
                <a:solidFill>
                  <a:srgbClr val="000000"/>
                </a:solidFill>
                <a:latin typeface="Ubuntu" panose="020B0504030602030204" pitchFamily="34" charset="0"/>
              </a:rPr>
              <a:t>Same texture as front grille</a:t>
            </a:r>
          </a:p>
        </p:txBody>
      </p:sp>
      <p:pic>
        <p:nvPicPr>
          <p:cNvPr id="2" name="Picture 1">
            <a:extLst>
              <a:ext uri="{FF2B5EF4-FFF2-40B4-BE49-F238E27FC236}">
                <a16:creationId xmlns:a16="http://schemas.microsoft.com/office/drawing/2014/main" id="{4DABC134-C83F-4F75-AC11-25A5227F40F2}"/>
              </a:ext>
            </a:extLst>
          </p:cNvPr>
          <p:cNvPicPr>
            <a:picLocks noChangeAspect="1"/>
          </p:cNvPicPr>
          <p:nvPr/>
        </p:nvPicPr>
        <p:blipFill>
          <a:blip r:embed="rId3"/>
          <a:stretch>
            <a:fillRect/>
          </a:stretch>
        </p:blipFill>
        <p:spPr>
          <a:xfrm>
            <a:off x="1141050" y="3198893"/>
            <a:ext cx="2108925" cy="1285967"/>
          </a:xfrm>
          <a:prstGeom prst="rect">
            <a:avLst/>
          </a:prstGeom>
        </p:spPr>
      </p:pic>
    </p:spTree>
    <p:extLst>
      <p:ext uri="{BB962C8B-B14F-4D97-AF65-F5344CB8AC3E}">
        <p14:creationId xmlns:p14="http://schemas.microsoft.com/office/powerpoint/2010/main" val="95791452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46113"/>
            <a:ext cx="4392613" cy="3160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MULTI FCTON METER KIT</a:t>
            </a:r>
          </a:p>
          <a:p>
            <a:r>
              <a:rPr lang="en-US" sz="1000" dirty="0">
                <a:solidFill>
                  <a:srgbClr val="000000"/>
                </a:solidFill>
                <a:latin typeface="Ubuntu" panose="020B0504030602030204" pitchFamily="34" charset="0"/>
              </a:rPr>
              <a:t>J0GH35H0V000     </a:t>
            </a:r>
            <a:r>
              <a:rPr lang="en-US" sz="1000" dirty="0">
                <a:solidFill>
                  <a:srgbClr val="0000FF"/>
                </a:solidFill>
                <a:latin typeface="Ubuntu" panose="020B0504030602030204" pitchFamily="34" charset="0"/>
              </a:rPr>
              <a:t>UVP: 211,95 €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Built to integrate seamlessly with your UMAX’s lines, this gauge cleanly displays the time, speed, accumulated run time, distances, and more. We teamed up with the renown Trail Tech® crew to create this multi</a:t>
            </a:r>
          </a:p>
          <a:p>
            <a:r>
              <a:rPr lang="en-US" sz="1000" dirty="0">
                <a:solidFill>
                  <a:srgbClr val="000000"/>
                </a:solidFill>
                <a:latin typeface="Ubuntu" panose="020B0504030602030204" pitchFamily="34" charset="0"/>
              </a:rPr>
              <a:t>function meter kit specifically for your UMAX so you can always have your essential info at the ready.</a:t>
            </a:r>
          </a:p>
          <a:p>
            <a:r>
              <a:rPr lang="en-US" sz="1000" dirty="0">
                <a:solidFill>
                  <a:srgbClr val="000000"/>
                </a:solidFill>
                <a:latin typeface="Ubuntu" panose="020B0504030602030204" pitchFamily="34" charset="0"/>
              </a:rPr>
              <a:t>- Display shows: real time speedometer, average/max speed, odometer, and run time</a:t>
            </a:r>
          </a:p>
          <a:p>
            <a:r>
              <a:rPr lang="en-US" sz="1000" dirty="0">
                <a:solidFill>
                  <a:srgbClr val="000000"/>
                </a:solidFill>
                <a:latin typeface="Ubuntu" panose="020B0504030602030204" pitchFamily="34" charset="0"/>
              </a:rPr>
              <a:t>- Plug and play harness</a:t>
            </a:r>
          </a:p>
          <a:p>
            <a:pPr marL="171450" indent="-171450">
              <a:buFontTx/>
              <a:buChar char="-"/>
            </a:pPr>
            <a:r>
              <a:rPr lang="en-US" sz="1000" dirty="0">
                <a:solidFill>
                  <a:srgbClr val="000000"/>
                </a:solidFill>
                <a:latin typeface="Ubuntu" panose="020B0504030602030204" pitchFamily="34" charset="0"/>
              </a:rPr>
              <a:t>Includes meter, bezel, wheel speed sensor, harness, and stainless steel hardware</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remembers trip one, trip two, and accumulated</a:t>
            </a:r>
          </a:p>
          <a:p>
            <a:r>
              <a:rPr lang="en-US" sz="1000" dirty="0">
                <a:solidFill>
                  <a:srgbClr val="000000"/>
                </a:solidFill>
                <a:latin typeface="Ubuntu" panose="020B0504030602030204" pitchFamily="34" charset="0"/>
              </a:rPr>
              <a:t>Automatic sleep mode</a:t>
            </a:r>
          </a:p>
          <a:p>
            <a:r>
              <a:rPr lang="en-US" sz="1000" dirty="0">
                <a:solidFill>
                  <a:srgbClr val="000000"/>
                </a:solidFill>
                <a:latin typeface="Ubuntu" panose="020B0504030602030204" pitchFamily="34" charset="0"/>
              </a:rPr>
              <a:t>Automatic wake up mode</a:t>
            </a:r>
          </a:p>
          <a:p>
            <a:r>
              <a:rPr lang="en-US" sz="1000" dirty="0">
                <a:solidFill>
                  <a:srgbClr val="000000"/>
                </a:solidFill>
                <a:latin typeface="Ubuntu" panose="020B0504030602030204" pitchFamily="34" charset="0"/>
              </a:rPr>
              <a:t>Constant backlight with key “on” for low light situations</a:t>
            </a:r>
          </a:p>
          <a:p>
            <a:r>
              <a:rPr lang="en-US" sz="1000" dirty="0">
                <a:solidFill>
                  <a:srgbClr val="000000"/>
                </a:solidFill>
                <a:latin typeface="Ubuntu" panose="020B0504030602030204" pitchFamily="34" charset="0"/>
              </a:rPr>
              <a:t>Bezel made from injection molded ABS polypropylene plastic</a:t>
            </a:r>
          </a:p>
        </p:txBody>
      </p:sp>
      <p:pic>
        <p:nvPicPr>
          <p:cNvPr id="2" name="Picture 1">
            <a:extLst>
              <a:ext uri="{FF2B5EF4-FFF2-40B4-BE49-F238E27FC236}">
                <a16:creationId xmlns:a16="http://schemas.microsoft.com/office/drawing/2014/main" id="{D7DC2E7F-4044-40B3-B470-E6FB49906E1E}"/>
              </a:ext>
            </a:extLst>
          </p:cNvPr>
          <p:cNvPicPr>
            <a:picLocks noChangeAspect="1"/>
          </p:cNvPicPr>
          <p:nvPr/>
        </p:nvPicPr>
        <p:blipFill>
          <a:blip r:embed="rId2"/>
          <a:stretch>
            <a:fillRect/>
          </a:stretch>
        </p:blipFill>
        <p:spPr>
          <a:xfrm>
            <a:off x="838200" y="1311750"/>
            <a:ext cx="2531835" cy="2520000"/>
          </a:xfrm>
          <a:prstGeom prst="rect">
            <a:avLst/>
          </a:prstGeom>
        </p:spPr>
      </p:pic>
    </p:spTree>
    <p:extLst>
      <p:ext uri="{BB962C8B-B14F-4D97-AF65-F5344CB8AC3E}">
        <p14:creationId xmlns:p14="http://schemas.microsoft.com/office/powerpoint/2010/main" val="13816929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29189"/>
            <a:ext cx="4392613" cy="331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FRONT BRUSH GUARD, TUBE</a:t>
            </a:r>
          </a:p>
          <a:p>
            <a:r>
              <a:rPr lang="en-US" sz="1000" dirty="0">
                <a:solidFill>
                  <a:srgbClr val="000000"/>
                </a:solidFill>
                <a:latin typeface="Ubuntu" panose="020B0504030602030204" pitchFamily="34" charset="0"/>
              </a:rPr>
              <a:t>J0GF85F0V000     </a:t>
            </a:r>
            <a:r>
              <a:rPr lang="en-US" sz="1000" dirty="0">
                <a:solidFill>
                  <a:srgbClr val="0000FF"/>
                </a:solidFill>
                <a:latin typeface="Ubuntu" panose="020B0504030602030204" pitchFamily="34" charset="0"/>
              </a:rPr>
              <a:t>UVP: 232,95 €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This rugged tubular Front Brush Guard is designed to provide additional protection while you venture on and off the trail. It was designed to seamlessly integrate with the front profile of the UMAX while adding</a:t>
            </a:r>
          </a:p>
          <a:p>
            <a:r>
              <a:rPr lang="en-US" sz="1000" dirty="0">
                <a:solidFill>
                  <a:srgbClr val="000000"/>
                </a:solidFill>
                <a:latin typeface="Ubuntu" panose="020B0504030602030204" pitchFamily="34" charset="0"/>
              </a:rPr>
              <a:t>tough, aggressive styling. Helps protect the grill, hood and cowl while complementing the bold styling of your Yamaha. Perfectly complements tubular rear brush guard (sold separately). Kit includes front brush</a:t>
            </a:r>
          </a:p>
          <a:p>
            <a:r>
              <a:rPr lang="en-US" sz="1000" dirty="0">
                <a:solidFill>
                  <a:srgbClr val="000000"/>
                </a:solidFill>
                <a:latin typeface="Ubuntu" panose="020B0504030602030204" pitchFamily="34" charset="0"/>
              </a:rPr>
              <a:t>guard, mounting hardware, and detailed installation instructions.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Durable 1½” bent steel tubing construction</a:t>
            </a:r>
          </a:p>
          <a:p>
            <a:r>
              <a:rPr lang="en-US" sz="1000" dirty="0">
                <a:solidFill>
                  <a:srgbClr val="000000"/>
                </a:solidFill>
                <a:latin typeface="Ubuntu" panose="020B0504030602030204" pitchFamily="34" charset="0"/>
              </a:rPr>
              <a:t>1½” diameter tubing fits a wide variety of mounts to add aux</a:t>
            </a:r>
          </a:p>
          <a:p>
            <a:r>
              <a:rPr lang="en-US" sz="1000" dirty="0">
                <a:solidFill>
                  <a:srgbClr val="000000"/>
                </a:solidFill>
                <a:latin typeface="Ubuntu" panose="020B0504030602030204" pitchFamily="34" charset="0"/>
              </a:rPr>
              <a:t>3mm thick mounting tabs</a:t>
            </a:r>
          </a:p>
          <a:p>
            <a:r>
              <a:rPr lang="en-US" sz="1000" dirty="0">
                <a:solidFill>
                  <a:srgbClr val="000000"/>
                </a:solidFill>
                <a:latin typeface="Ubuntu" panose="020B0504030602030204" pitchFamily="34" charset="0"/>
              </a:rPr>
              <a:t>2.3mm thick fuse link bracket for added occupant safety</a:t>
            </a:r>
          </a:p>
          <a:p>
            <a:r>
              <a:rPr lang="en-US" sz="1000" dirty="0">
                <a:solidFill>
                  <a:srgbClr val="000000"/>
                </a:solidFill>
                <a:latin typeface="Ubuntu" panose="020B0504030602030204" pitchFamily="34" charset="0"/>
              </a:rPr>
              <a:t>Easily mounts to OE frame rail using 4 bolts</a:t>
            </a:r>
          </a:p>
          <a:p>
            <a:r>
              <a:rPr lang="en-US" sz="1000" dirty="0">
                <a:solidFill>
                  <a:srgbClr val="000000"/>
                </a:solidFill>
                <a:latin typeface="Ubuntu" panose="020B0504030602030204" pitchFamily="34" charset="0"/>
              </a:rPr>
              <a:t>Reuses OE skid plate</a:t>
            </a:r>
          </a:p>
          <a:p>
            <a:r>
              <a:rPr lang="en-US" sz="1000" dirty="0">
                <a:solidFill>
                  <a:srgbClr val="000000"/>
                </a:solidFill>
                <a:latin typeface="Ubuntu" panose="020B0504030602030204" pitchFamily="34" charset="0"/>
              </a:rPr>
              <a:t>Uses factory drilled holes for easy installation</a:t>
            </a:r>
          </a:p>
          <a:p>
            <a:r>
              <a:rPr lang="en-US" sz="1000" dirty="0">
                <a:solidFill>
                  <a:srgbClr val="000000"/>
                </a:solidFill>
                <a:latin typeface="Ubuntu" panose="020B0504030602030204" pitchFamily="34" charset="0"/>
              </a:rPr>
              <a:t>E-coat and Satin, black powder coated finish</a:t>
            </a:r>
          </a:p>
          <a:p>
            <a:r>
              <a:rPr lang="en-US" sz="1000" dirty="0">
                <a:solidFill>
                  <a:srgbClr val="000000"/>
                </a:solidFill>
                <a:latin typeface="Ubuntu" panose="020B0504030602030204" pitchFamily="34" charset="0"/>
              </a:rPr>
              <a:t>Durable texture surface matches OE roof supports and arm </a:t>
            </a:r>
            <a:r>
              <a:rPr lang="en-US" sz="1000" dirty="0" err="1">
                <a:solidFill>
                  <a:srgbClr val="000000"/>
                </a:solidFill>
                <a:latin typeface="Ubuntu" panose="020B0504030602030204" pitchFamily="34" charset="0"/>
              </a:rPr>
              <a:t>resT</a:t>
            </a:r>
            <a:endParaRPr lang="en-US" sz="1000" dirty="0">
              <a:solidFill>
                <a:srgbClr val="000000"/>
              </a:solidFill>
              <a:latin typeface="Ubuntu" panose="020B0504030602030204" pitchFamily="34" charset="0"/>
            </a:endParaRPr>
          </a:p>
        </p:txBody>
      </p:sp>
      <p:pic>
        <p:nvPicPr>
          <p:cNvPr id="2" name="Picture 1">
            <a:extLst>
              <a:ext uri="{FF2B5EF4-FFF2-40B4-BE49-F238E27FC236}">
                <a16:creationId xmlns:a16="http://schemas.microsoft.com/office/drawing/2014/main" id="{10C45B16-B18C-4011-AED3-D1A263A03CF1}"/>
              </a:ext>
            </a:extLst>
          </p:cNvPr>
          <p:cNvPicPr>
            <a:picLocks noChangeAspect="1"/>
          </p:cNvPicPr>
          <p:nvPr/>
        </p:nvPicPr>
        <p:blipFill>
          <a:blip r:embed="rId2"/>
          <a:stretch>
            <a:fillRect/>
          </a:stretch>
        </p:blipFill>
        <p:spPr>
          <a:xfrm>
            <a:off x="686877" y="1573445"/>
            <a:ext cx="3017271" cy="1996610"/>
          </a:xfrm>
          <a:prstGeom prst="rect">
            <a:avLst/>
          </a:prstGeom>
        </p:spPr>
      </p:pic>
    </p:spTree>
    <p:extLst>
      <p:ext uri="{BB962C8B-B14F-4D97-AF65-F5344CB8AC3E}">
        <p14:creationId xmlns:p14="http://schemas.microsoft.com/office/powerpoint/2010/main" val="250979567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3654"/>
            <a:ext cx="4267200" cy="2852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TEK FLEXGRIP PRO DOUBLE</a:t>
            </a:r>
          </a:p>
          <a:p>
            <a:r>
              <a:rPr lang="en-US" sz="1000" dirty="0">
                <a:solidFill>
                  <a:srgbClr val="000000"/>
                </a:solidFill>
                <a:latin typeface="Ubuntu" panose="020B0504030602030204" pitchFamily="34" charset="0"/>
              </a:rPr>
              <a:t>ABAFFG200000      </a:t>
            </a:r>
            <a:r>
              <a:rPr lang="en-US" sz="1000" dirty="0">
                <a:solidFill>
                  <a:srgbClr val="0000FF"/>
                </a:solidFill>
                <a:latin typeface="Ubuntu" panose="020B0504030602030204" pitchFamily="34" charset="0"/>
              </a:rPr>
              <a:t>UVP: 99,95 €</a:t>
            </a:r>
            <a:br>
              <a:rPr lang="en-US" sz="1000" dirty="0">
                <a:solidFill>
                  <a:srgbClr val="0000FF"/>
                </a:solidFill>
                <a:latin typeface="Ubuntu" panose="020B0504030602030204" pitchFamily="34" charset="0"/>
              </a:rPr>
            </a:br>
            <a:br>
              <a:rPr lang="en-US" sz="1000" dirty="0">
                <a:solidFill>
                  <a:srgbClr val="000000"/>
                </a:solidFill>
                <a:latin typeface="Ubuntu" panose="020B0504030602030204" pitchFamily="34" charset="0"/>
              </a:rPr>
            </a:br>
            <a:r>
              <a:rPr lang="en-US" sz="1000" b="1" dirty="0">
                <a:solidFill>
                  <a:srgbClr val="000000"/>
                </a:solidFill>
                <a:latin typeface="Ubuntu" panose="020B0504030602030204" pitchFamily="34" charset="0"/>
              </a:rPr>
              <a:t>GC UMX TEK FLEXGRIP PRO SINGLE</a:t>
            </a:r>
          </a:p>
          <a:p>
            <a:r>
              <a:rPr lang="en-US" sz="1000" dirty="0">
                <a:solidFill>
                  <a:srgbClr val="000000"/>
                </a:solidFill>
                <a:latin typeface="Ubuntu" panose="020B0504030602030204" pitchFamily="34" charset="0"/>
              </a:rPr>
              <a:t>ABAFFG100000     </a:t>
            </a:r>
            <a:r>
              <a:rPr lang="en-US" sz="1000" dirty="0">
                <a:solidFill>
                  <a:srgbClr val="0000FF"/>
                </a:solidFill>
                <a:latin typeface="Ubuntu" panose="020B0504030602030204" pitchFamily="34" charset="0"/>
              </a:rPr>
              <a:t>UVP: 57,95 €</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Despite the bumpiest terrain your gun, bow, ice auger, etc. will be in the exact place you originally put it in by the end of your journey.</a:t>
            </a:r>
            <a:br>
              <a:rPr lang="en-US" sz="1000" dirty="0">
                <a:solidFill>
                  <a:srgbClr val="000000"/>
                </a:solidFill>
                <a:latin typeface="Ubuntu" panose="020B0504030602030204" pitchFamily="34" charset="0"/>
              </a:rPr>
            </a:b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-Provides an additional 16" of horizontal adjustability once mounted</a:t>
            </a:r>
          </a:p>
          <a:p>
            <a:r>
              <a:rPr lang="en-US" sz="1000" dirty="0">
                <a:solidFill>
                  <a:srgbClr val="000000"/>
                </a:solidFill>
                <a:latin typeface="Ubuntu" panose="020B0504030602030204" pitchFamily="34" charset="0"/>
              </a:rPr>
              <a:t>-Fits any </a:t>
            </a:r>
            <a:r>
              <a:rPr lang="en-US" sz="1000" dirty="0" err="1">
                <a:solidFill>
                  <a:srgbClr val="000000"/>
                </a:solidFill>
                <a:latin typeface="Ubuntu" panose="020B0504030602030204" pitchFamily="34" charset="0"/>
              </a:rPr>
              <a:t>FlexGrip</a:t>
            </a:r>
            <a:r>
              <a:rPr lang="en-US" sz="1000" dirty="0">
                <a:solidFill>
                  <a:srgbClr val="000000"/>
                </a:solidFill>
                <a:latin typeface="Ubuntu" panose="020B0504030602030204" pitchFamily="34" charset="0"/>
              </a:rPr>
              <a:t>™ product</a:t>
            </a:r>
          </a:p>
          <a:p>
            <a:r>
              <a:rPr lang="en-US" sz="1000" dirty="0">
                <a:solidFill>
                  <a:srgbClr val="000000"/>
                </a:solidFill>
                <a:latin typeface="Ubuntu" panose="020B0504030602030204" pitchFamily="34" charset="0"/>
              </a:rPr>
              <a:t>-Easy to install</a:t>
            </a:r>
            <a:br>
              <a:rPr lang="en-US" sz="1000" dirty="0">
                <a:solidFill>
                  <a:srgbClr val="000000"/>
                </a:solidFill>
                <a:latin typeface="Ubuntu" panose="020B0504030602030204" pitchFamily="34" charset="0"/>
              </a:rPr>
            </a:br>
            <a:endParaRPr lang="en-US" sz="1000"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Fits any </a:t>
            </a:r>
            <a:r>
              <a:rPr lang="en-US" sz="1000" dirty="0" err="1">
                <a:solidFill>
                  <a:srgbClr val="000000"/>
                </a:solidFill>
                <a:latin typeface="Ubuntu" panose="020B0504030602030204" pitchFamily="34" charset="0"/>
              </a:rPr>
              <a:t>FlexGrip</a:t>
            </a:r>
            <a:r>
              <a:rPr lang="en-US" sz="1000" dirty="0">
                <a:solidFill>
                  <a:srgbClr val="000000"/>
                </a:solidFill>
                <a:latin typeface="Ubuntu" panose="020B0504030602030204" pitchFamily="34" charset="0"/>
              </a:rPr>
              <a:t>™ product</a:t>
            </a:r>
          </a:p>
          <a:p>
            <a:r>
              <a:rPr lang="en-US" sz="1000" dirty="0">
                <a:solidFill>
                  <a:srgbClr val="000000"/>
                </a:solidFill>
                <a:latin typeface="Ubuntu" panose="020B0504030602030204" pitchFamily="34" charset="0"/>
              </a:rPr>
              <a:t>Provides an additional 16" of horizontal adjustability once</a:t>
            </a:r>
          </a:p>
          <a:p>
            <a:r>
              <a:rPr lang="en-US" sz="1000" dirty="0">
                <a:solidFill>
                  <a:srgbClr val="000000"/>
                </a:solidFill>
                <a:latin typeface="Ubuntu" panose="020B0504030602030204" pitchFamily="34" charset="0"/>
              </a:rPr>
              <a:t>Fits all Utility ATV Racks</a:t>
            </a:r>
            <a:br>
              <a:rPr lang="en-US" sz="1000" b="1" dirty="0">
                <a:solidFill>
                  <a:srgbClr val="000000"/>
                </a:solidFill>
                <a:latin typeface="Ubuntu" panose="020B0504030602030204" pitchFamily="34" charset="0"/>
              </a:rPr>
            </a:br>
            <a:endParaRPr lang="en-US" sz="1000" dirty="0">
              <a:solidFill>
                <a:srgbClr val="000000"/>
              </a:solidFill>
              <a:latin typeface="Ubuntu" panose="020B0504030602030204" pitchFamily="34" charset="0"/>
            </a:endParaRPr>
          </a:p>
        </p:txBody>
      </p:sp>
      <p:pic>
        <p:nvPicPr>
          <p:cNvPr id="2" name="Picture 1">
            <a:extLst>
              <a:ext uri="{FF2B5EF4-FFF2-40B4-BE49-F238E27FC236}">
                <a16:creationId xmlns:a16="http://schemas.microsoft.com/office/drawing/2014/main" id="{55C78CC1-81D7-4E5F-AB05-833E97002B21}"/>
              </a:ext>
            </a:extLst>
          </p:cNvPr>
          <p:cNvPicPr>
            <a:picLocks noChangeAspect="1"/>
          </p:cNvPicPr>
          <p:nvPr/>
        </p:nvPicPr>
        <p:blipFill>
          <a:blip r:embed="rId2"/>
          <a:stretch>
            <a:fillRect/>
          </a:stretch>
        </p:blipFill>
        <p:spPr>
          <a:xfrm>
            <a:off x="1167675" y="742950"/>
            <a:ext cx="2108925" cy="2099067"/>
          </a:xfrm>
          <a:prstGeom prst="rect">
            <a:avLst/>
          </a:prstGeom>
        </p:spPr>
      </p:pic>
      <p:pic>
        <p:nvPicPr>
          <p:cNvPr id="3" name="Picture 2">
            <a:extLst>
              <a:ext uri="{FF2B5EF4-FFF2-40B4-BE49-F238E27FC236}">
                <a16:creationId xmlns:a16="http://schemas.microsoft.com/office/drawing/2014/main" id="{392B4A84-3D87-434E-849D-691440DEE3F3}"/>
              </a:ext>
            </a:extLst>
          </p:cNvPr>
          <p:cNvPicPr>
            <a:picLocks noChangeAspect="1"/>
          </p:cNvPicPr>
          <p:nvPr/>
        </p:nvPicPr>
        <p:blipFill>
          <a:blip r:embed="rId3"/>
          <a:stretch>
            <a:fillRect/>
          </a:stretch>
        </p:blipFill>
        <p:spPr>
          <a:xfrm>
            <a:off x="1243875" y="2888858"/>
            <a:ext cx="2108925" cy="2099067"/>
          </a:xfrm>
          <a:prstGeom prst="rect">
            <a:avLst/>
          </a:prstGeom>
        </p:spPr>
      </p:pic>
    </p:spTree>
    <p:extLst>
      <p:ext uri="{BB962C8B-B14F-4D97-AF65-F5344CB8AC3E}">
        <p14:creationId xmlns:p14="http://schemas.microsoft.com/office/powerpoint/2010/main" val="348782064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27063"/>
            <a:ext cx="4392613" cy="300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REAR BRUSH GUARD, SHEET</a:t>
            </a:r>
          </a:p>
          <a:p>
            <a:r>
              <a:rPr lang="en-US" sz="1000" dirty="0">
                <a:solidFill>
                  <a:srgbClr val="000000"/>
                </a:solidFill>
                <a:latin typeface="Ubuntu" panose="020B0504030602030204" pitchFamily="34" charset="0"/>
              </a:rPr>
              <a:t>J0GF85F0T000     </a:t>
            </a:r>
            <a:r>
              <a:rPr lang="en-US" sz="1000" dirty="0">
                <a:solidFill>
                  <a:srgbClr val="0000FF"/>
                </a:solidFill>
                <a:latin typeface="Ubuntu" panose="020B0504030602030204" pitchFamily="34" charset="0"/>
              </a:rPr>
              <a:t>UVP: 263,95 €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Give your UMAX’s rear panels the ultimate in protection from damage and debris while enhancing its rugged appeal.</a:t>
            </a:r>
          </a:p>
          <a:p>
            <a:r>
              <a:rPr lang="en-US" sz="1000" dirty="0">
                <a:solidFill>
                  <a:srgbClr val="000000"/>
                </a:solidFill>
                <a:latin typeface="Ubuntu" panose="020B0504030602030204" pitchFamily="34" charset="0"/>
              </a:rPr>
              <a:t>- Accepts most straight and drop hitch ball mounts</a:t>
            </a:r>
          </a:p>
          <a:p>
            <a:r>
              <a:rPr lang="en-US" sz="1000" dirty="0">
                <a:solidFill>
                  <a:srgbClr val="000000"/>
                </a:solidFill>
                <a:latin typeface="Ubuntu" panose="020B0504030602030204" pitchFamily="34" charset="0"/>
              </a:rPr>
              <a:t>- Retains full access to factory 2" receiver:</a:t>
            </a:r>
          </a:p>
          <a:p>
            <a:r>
              <a:rPr lang="en-US" sz="1000" dirty="0">
                <a:solidFill>
                  <a:srgbClr val="000000"/>
                </a:solidFill>
                <a:latin typeface="Ubuntu" panose="020B0504030602030204" pitchFamily="34" charset="0"/>
              </a:rPr>
              <a:t>- Maintains utility versatility</a:t>
            </a:r>
          </a:p>
          <a:p>
            <a:r>
              <a:rPr lang="en-US" sz="1000" dirty="0">
                <a:solidFill>
                  <a:srgbClr val="000000"/>
                </a:solidFill>
                <a:latin typeface="Ubuntu" panose="020B0504030602030204" pitchFamily="34" charset="0"/>
              </a:rPr>
              <a:t>- Towing capable</a:t>
            </a:r>
          </a:p>
          <a:p>
            <a:r>
              <a:rPr lang="en-US" sz="1000" dirty="0">
                <a:solidFill>
                  <a:srgbClr val="000000"/>
                </a:solidFill>
                <a:latin typeface="Ubuntu" panose="020B0504030602030204" pitchFamily="34" charset="0"/>
              </a:rPr>
              <a:t>- No interference with UMAX One tilting bed and fold down tailgate functions. (Interferes with UMAX Two models’ bed</a:t>
            </a:r>
          </a:p>
          <a:p>
            <a:r>
              <a:rPr lang="en-US" sz="1000" dirty="0">
                <a:solidFill>
                  <a:srgbClr val="000000"/>
                </a:solidFill>
                <a:latin typeface="Ubuntu" panose="020B0504030602030204" pitchFamily="34" charset="0"/>
              </a:rPr>
              <a:t>lift functions).</a:t>
            </a:r>
          </a:p>
          <a:p>
            <a:r>
              <a:rPr lang="en-US" sz="1000" dirty="0">
                <a:solidFill>
                  <a:srgbClr val="000000"/>
                </a:solidFill>
                <a:latin typeface="Ubuntu" panose="020B0504030602030204" pitchFamily="34" charset="0"/>
              </a:rPr>
              <a:t>- Two locations for mounting points:</a:t>
            </a:r>
          </a:p>
          <a:p>
            <a:pPr marL="171450" indent="-171450">
              <a:buFontTx/>
              <a:buChar char="-"/>
            </a:pPr>
            <a:r>
              <a:rPr lang="en-US" sz="1000" dirty="0">
                <a:solidFill>
                  <a:srgbClr val="000000"/>
                </a:solidFill>
                <a:latin typeface="Ubuntu" panose="020B0504030602030204" pitchFamily="34" charset="0"/>
              </a:rPr>
              <a:t>Stronger durability with two mounting locations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Retains full access to factory 2" receiver</a:t>
            </a:r>
          </a:p>
          <a:p>
            <a:r>
              <a:rPr lang="en-US" sz="1000" dirty="0">
                <a:solidFill>
                  <a:srgbClr val="000000"/>
                </a:solidFill>
                <a:latin typeface="Ubuntu" panose="020B0504030602030204" pitchFamily="34" charset="0"/>
              </a:rPr>
              <a:t>Towing capable</a:t>
            </a:r>
          </a:p>
          <a:p>
            <a:r>
              <a:rPr lang="en-US" sz="1000" dirty="0">
                <a:solidFill>
                  <a:srgbClr val="000000"/>
                </a:solidFill>
                <a:latin typeface="Ubuntu" panose="020B0504030602030204" pitchFamily="34" charset="0"/>
              </a:rPr>
              <a:t>Pre drilled factory holes enables easy mounting into frame </a:t>
            </a:r>
          </a:p>
        </p:txBody>
      </p:sp>
      <p:pic>
        <p:nvPicPr>
          <p:cNvPr id="2" name="Picture 1">
            <a:extLst>
              <a:ext uri="{FF2B5EF4-FFF2-40B4-BE49-F238E27FC236}">
                <a16:creationId xmlns:a16="http://schemas.microsoft.com/office/drawing/2014/main" id="{DE794924-1CBA-469F-917E-C5E30FEB4961}"/>
              </a:ext>
            </a:extLst>
          </p:cNvPr>
          <p:cNvPicPr>
            <a:picLocks noChangeAspect="1"/>
          </p:cNvPicPr>
          <p:nvPr/>
        </p:nvPicPr>
        <p:blipFill>
          <a:blip r:embed="rId2"/>
          <a:stretch>
            <a:fillRect/>
          </a:stretch>
        </p:blipFill>
        <p:spPr>
          <a:xfrm>
            <a:off x="990600" y="1320327"/>
            <a:ext cx="2514600" cy="2502846"/>
          </a:xfrm>
          <a:prstGeom prst="rect">
            <a:avLst/>
          </a:prstGeom>
        </p:spPr>
      </p:pic>
    </p:spTree>
    <p:extLst>
      <p:ext uri="{BB962C8B-B14F-4D97-AF65-F5344CB8AC3E}">
        <p14:creationId xmlns:p14="http://schemas.microsoft.com/office/powerpoint/2010/main" val="118856413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91050" y="627701"/>
            <a:ext cx="4392613" cy="3468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REAR BRUSH GUARD, TUBE</a:t>
            </a:r>
          </a:p>
          <a:p>
            <a:r>
              <a:rPr lang="en-US" sz="1000" dirty="0">
                <a:solidFill>
                  <a:srgbClr val="000000"/>
                </a:solidFill>
                <a:latin typeface="Ubuntu" panose="020B0504030602030204" pitchFamily="34" charset="0"/>
              </a:rPr>
              <a:t>J0GF85F0S000     </a:t>
            </a:r>
            <a:r>
              <a:rPr lang="en-US" sz="1000" dirty="0">
                <a:solidFill>
                  <a:srgbClr val="0000FF"/>
                </a:solidFill>
                <a:latin typeface="Ubuntu" panose="020B0504030602030204" pitchFamily="34" charset="0"/>
              </a:rPr>
              <a:t>UVP: 243,95 €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This rugged tubular Rear Brush Guard is designed to provide additional protection while you venture on And off the trail. It was designed to seamlessly integrate with the rear profile of the UMAX while adding</a:t>
            </a:r>
          </a:p>
          <a:p>
            <a:r>
              <a:rPr lang="en-US" sz="1000" dirty="0">
                <a:solidFill>
                  <a:srgbClr val="000000"/>
                </a:solidFill>
                <a:latin typeface="Ubuntu" panose="020B0504030602030204" pitchFamily="34" charset="0"/>
              </a:rPr>
              <a:t>tough, aggressive styling. Helps protect the rear and side panels while complementing the body lines of your Yamaha. Perfectly complements tubular front brush guard (sold separately). Kit includes rear brush</a:t>
            </a:r>
          </a:p>
          <a:p>
            <a:r>
              <a:rPr lang="en-US" sz="1000" dirty="0">
                <a:solidFill>
                  <a:srgbClr val="000000"/>
                </a:solidFill>
                <a:latin typeface="Ubuntu" panose="020B0504030602030204" pitchFamily="34" charset="0"/>
              </a:rPr>
              <a:t>guard, mounting hardware, and detailed installation instructions.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Durable 1” and 1½” bent steel tubing construction</a:t>
            </a:r>
          </a:p>
          <a:p>
            <a:r>
              <a:rPr lang="en-US" sz="1000" dirty="0">
                <a:solidFill>
                  <a:srgbClr val="000000"/>
                </a:solidFill>
                <a:latin typeface="Ubuntu" panose="020B0504030602030204" pitchFamily="34" charset="0"/>
              </a:rPr>
              <a:t>1½” diameter tubing fits a wide variety of mounts to add </a:t>
            </a:r>
            <a:r>
              <a:rPr lang="en-US" sz="1000" dirty="0" err="1">
                <a:solidFill>
                  <a:srgbClr val="000000"/>
                </a:solidFill>
                <a:latin typeface="Ubuntu" panose="020B0504030602030204" pitchFamily="34" charset="0"/>
              </a:rPr>
              <a:t>add</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No interference with tilting bed and fold down tailgate function</a:t>
            </a:r>
          </a:p>
          <a:p>
            <a:r>
              <a:rPr lang="en-US" sz="1000" dirty="0">
                <a:solidFill>
                  <a:srgbClr val="000000"/>
                </a:solidFill>
                <a:latin typeface="Ubuntu" panose="020B0504030602030204" pitchFamily="34" charset="0"/>
              </a:rPr>
              <a:t>Retains full access to factory 2” receiver</a:t>
            </a:r>
          </a:p>
          <a:p>
            <a:r>
              <a:rPr lang="en-US" sz="1000" dirty="0">
                <a:solidFill>
                  <a:srgbClr val="000000"/>
                </a:solidFill>
                <a:latin typeface="Ubuntu" panose="020B0504030602030204" pitchFamily="34" charset="0"/>
              </a:rPr>
              <a:t>Accepts most straight and drop hitch ball mounts</a:t>
            </a:r>
          </a:p>
          <a:p>
            <a:r>
              <a:rPr lang="en-US" sz="1000" dirty="0">
                <a:solidFill>
                  <a:srgbClr val="000000"/>
                </a:solidFill>
                <a:latin typeface="Ubuntu" panose="020B0504030602030204" pitchFamily="34" charset="0"/>
              </a:rPr>
              <a:t>Strong 3mm thick mounting tabs</a:t>
            </a:r>
          </a:p>
          <a:p>
            <a:r>
              <a:rPr lang="en-US" sz="1000" dirty="0">
                <a:solidFill>
                  <a:srgbClr val="000000"/>
                </a:solidFill>
                <a:latin typeface="Ubuntu" panose="020B0504030602030204" pitchFamily="34" charset="0"/>
              </a:rPr>
              <a:t>Easily mounts in 2 locations into OE frame rail using 4 bolt</a:t>
            </a:r>
          </a:p>
          <a:p>
            <a:r>
              <a:rPr lang="en-US" sz="1000" dirty="0">
                <a:solidFill>
                  <a:srgbClr val="000000"/>
                </a:solidFill>
                <a:latin typeface="Ubuntu" panose="020B0504030602030204" pitchFamily="34" charset="0"/>
              </a:rPr>
              <a:t>Mounting brackets feature tabs for additional support</a:t>
            </a:r>
          </a:p>
          <a:p>
            <a:r>
              <a:rPr lang="en-US" sz="1000" dirty="0">
                <a:solidFill>
                  <a:srgbClr val="000000"/>
                </a:solidFill>
                <a:latin typeface="Ubuntu" panose="020B0504030602030204" pitchFamily="34" charset="0"/>
              </a:rPr>
              <a:t>Uses factory drilled holes for easy installation</a:t>
            </a:r>
          </a:p>
          <a:p>
            <a:r>
              <a:rPr lang="en-US" sz="1000" dirty="0">
                <a:solidFill>
                  <a:srgbClr val="000000"/>
                </a:solidFill>
                <a:latin typeface="Ubuntu" panose="020B0504030602030204" pitchFamily="34" charset="0"/>
              </a:rPr>
              <a:t>E coat and Satin, black powder coated finish</a:t>
            </a:r>
          </a:p>
        </p:txBody>
      </p:sp>
      <p:pic>
        <p:nvPicPr>
          <p:cNvPr id="2" name="Picture 1">
            <a:extLst>
              <a:ext uri="{FF2B5EF4-FFF2-40B4-BE49-F238E27FC236}">
                <a16:creationId xmlns:a16="http://schemas.microsoft.com/office/drawing/2014/main" id="{A781AACE-1C8F-40A3-9BDC-82DBA88E5AB7}"/>
              </a:ext>
            </a:extLst>
          </p:cNvPr>
          <p:cNvPicPr>
            <a:picLocks noChangeAspect="1"/>
          </p:cNvPicPr>
          <p:nvPr/>
        </p:nvPicPr>
        <p:blipFill>
          <a:blip r:embed="rId2"/>
          <a:stretch>
            <a:fillRect/>
          </a:stretch>
        </p:blipFill>
        <p:spPr>
          <a:xfrm>
            <a:off x="381000" y="1387950"/>
            <a:ext cx="3808215" cy="2520000"/>
          </a:xfrm>
          <a:prstGeom prst="rect">
            <a:avLst/>
          </a:prstGeom>
        </p:spPr>
      </p:pic>
    </p:spTree>
    <p:extLst>
      <p:ext uri="{BB962C8B-B14F-4D97-AF65-F5344CB8AC3E}">
        <p14:creationId xmlns:p14="http://schemas.microsoft.com/office/powerpoint/2010/main" val="638249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2166"/>
            <a:ext cx="4392613" cy="300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REAR CARGO BOX</a:t>
            </a:r>
          </a:p>
          <a:p>
            <a:r>
              <a:rPr lang="en-US" sz="1000" dirty="0">
                <a:solidFill>
                  <a:srgbClr val="000000"/>
                </a:solidFill>
                <a:latin typeface="Ubuntu" panose="020B0504030602030204" pitchFamily="34" charset="0"/>
              </a:rPr>
              <a:t>J0GF83P0V000     </a:t>
            </a:r>
            <a:r>
              <a:rPr lang="en-US" sz="1000" dirty="0">
                <a:solidFill>
                  <a:srgbClr val="0000FF"/>
                </a:solidFill>
                <a:latin typeface="Ubuntu" panose="020B0504030602030204" pitchFamily="34" charset="0"/>
              </a:rPr>
              <a:t>UVP: 527,95 €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This heavy duty, durable cargo boxes allow you to take along your essentials for the ride or the job. Doubles as a non insulated cooler with integrated drain plug for those long workdays or outings into the</a:t>
            </a:r>
          </a:p>
          <a:p>
            <a:r>
              <a:rPr lang="en-US" sz="1000" dirty="0">
                <a:solidFill>
                  <a:srgbClr val="000000"/>
                </a:solidFill>
                <a:latin typeface="Ubuntu" panose="020B0504030602030204" pitchFamily="34" charset="0"/>
              </a:rPr>
              <a:t>woods. Designed to fit perfectly in between the bed rails and attaches using OE bed box mounting bolts.</a:t>
            </a:r>
          </a:p>
          <a:p>
            <a:r>
              <a:rPr lang="en-US" sz="1000" dirty="0">
                <a:solidFill>
                  <a:srgbClr val="000000"/>
                </a:solidFill>
                <a:latin typeface="Ubuntu" panose="020B0504030602030204" pitchFamily="34" charset="0"/>
              </a:rPr>
              <a:t>Works great with or without Yamaha’s bed mat (sold separately).</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Cargo Box: 115L Capacity</a:t>
            </a:r>
          </a:p>
          <a:p>
            <a:r>
              <a:rPr lang="en-US" sz="1000" dirty="0">
                <a:solidFill>
                  <a:srgbClr val="000000"/>
                </a:solidFill>
                <a:latin typeface="Ubuntu" panose="020B0504030602030204" pitchFamily="34" charset="0"/>
              </a:rPr>
              <a:t>Easy access to cargo</a:t>
            </a:r>
          </a:p>
          <a:p>
            <a:r>
              <a:rPr lang="en-US" sz="1000" dirty="0">
                <a:solidFill>
                  <a:srgbClr val="000000"/>
                </a:solidFill>
                <a:latin typeface="Ubuntu" panose="020B0504030602030204" pitchFamily="34" charset="0"/>
              </a:rPr>
              <a:t>Lid remains open past the 90 angle position</a:t>
            </a:r>
          </a:p>
          <a:p>
            <a:r>
              <a:rPr lang="en-US" sz="1000" dirty="0">
                <a:solidFill>
                  <a:srgbClr val="000000"/>
                </a:solidFill>
                <a:latin typeface="Ubuntu" panose="020B0504030602030204" pitchFamily="34" charset="0"/>
              </a:rPr>
              <a:t>Lockable lid (includes space for an optional padlock)</a:t>
            </a:r>
          </a:p>
          <a:p>
            <a:r>
              <a:rPr lang="en-US" sz="1000" dirty="0">
                <a:solidFill>
                  <a:srgbClr val="000000"/>
                </a:solidFill>
                <a:latin typeface="Ubuntu" panose="020B0504030602030204" pitchFamily="34" charset="0"/>
              </a:rPr>
              <a:t>Water/dust resistant, sealed lids utilize rubber straps</a:t>
            </a:r>
          </a:p>
          <a:p>
            <a:r>
              <a:rPr lang="en-US" sz="1000" dirty="0">
                <a:solidFill>
                  <a:srgbClr val="000000"/>
                </a:solidFill>
                <a:latin typeface="Ubuntu" panose="020B0504030602030204" pitchFamily="34" charset="0"/>
              </a:rPr>
              <a:t>No interference with tilting bed and fold down tailgate </a:t>
            </a:r>
            <a:r>
              <a:rPr lang="en-US" sz="1000" dirty="0" err="1">
                <a:solidFill>
                  <a:srgbClr val="000000"/>
                </a:solidFill>
                <a:latin typeface="Ubuntu" panose="020B0504030602030204" pitchFamily="34" charset="0"/>
              </a:rPr>
              <a:t>func</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Securely mounts using 3 OE bed box bolts</a:t>
            </a:r>
          </a:p>
          <a:p>
            <a:r>
              <a:rPr lang="en-US" sz="1000" dirty="0">
                <a:solidFill>
                  <a:srgbClr val="000000"/>
                </a:solidFill>
                <a:latin typeface="Ubuntu" panose="020B0504030602030204" pitchFamily="34" charset="0"/>
              </a:rPr>
              <a:t>Constructed of durable, ABS plastic</a:t>
            </a:r>
          </a:p>
        </p:txBody>
      </p:sp>
      <p:pic>
        <p:nvPicPr>
          <p:cNvPr id="2" name="Picture 1">
            <a:extLst>
              <a:ext uri="{FF2B5EF4-FFF2-40B4-BE49-F238E27FC236}">
                <a16:creationId xmlns:a16="http://schemas.microsoft.com/office/drawing/2014/main" id="{1C6695CE-522F-4397-84DB-2601DA6D47AF}"/>
              </a:ext>
            </a:extLst>
          </p:cNvPr>
          <p:cNvPicPr>
            <a:picLocks noChangeAspect="1"/>
          </p:cNvPicPr>
          <p:nvPr/>
        </p:nvPicPr>
        <p:blipFill>
          <a:blip r:embed="rId2"/>
          <a:stretch>
            <a:fillRect/>
          </a:stretch>
        </p:blipFill>
        <p:spPr>
          <a:xfrm>
            <a:off x="381000" y="819150"/>
            <a:ext cx="2799954" cy="2066925"/>
          </a:xfrm>
          <a:prstGeom prst="rect">
            <a:avLst/>
          </a:prstGeom>
        </p:spPr>
      </p:pic>
      <p:pic>
        <p:nvPicPr>
          <p:cNvPr id="6" name="Picture 5">
            <a:extLst>
              <a:ext uri="{FF2B5EF4-FFF2-40B4-BE49-F238E27FC236}">
                <a16:creationId xmlns:a16="http://schemas.microsoft.com/office/drawing/2014/main" id="{6DD1467A-D8BC-4FBB-92AE-6DB44A12D285}"/>
              </a:ext>
            </a:extLst>
          </p:cNvPr>
          <p:cNvPicPr>
            <a:picLocks noChangeAspect="1"/>
          </p:cNvPicPr>
          <p:nvPr/>
        </p:nvPicPr>
        <p:blipFill>
          <a:blip r:embed="rId3"/>
          <a:stretch>
            <a:fillRect/>
          </a:stretch>
        </p:blipFill>
        <p:spPr>
          <a:xfrm>
            <a:off x="1447800" y="2952750"/>
            <a:ext cx="2613735" cy="1886100"/>
          </a:xfrm>
          <a:prstGeom prst="rect">
            <a:avLst/>
          </a:prstGeom>
        </p:spPr>
      </p:pic>
    </p:spTree>
    <p:extLst>
      <p:ext uri="{BB962C8B-B14F-4D97-AF65-F5344CB8AC3E}">
        <p14:creationId xmlns:p14="http://schemas.microsoft.com/office/powerpoint/2010/main" val="158920416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3654"/>
            <a:ext cx="4267200" cy="2852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V GRIP DOUBLE</a:t>
            </a:r>
          </a:p>
          <a:p>
            <a:r>
              <a:rPr lang="en-US" sz="1000" dirty="0">
                <a:solidFill>
                  <a:srgbClr val="000000"/>
                </a:solidFill>
                <a:latin typeface="Ubuntu" panose="020B0504030602030204" pitchFamily="34" charset="0"/>
              </a:rPr>
              <a:t>ABAVFG200000     </a:t>
            </a:r>
            <a:r>
              <a:rPr lang="en-US" sz="1000" dirty="0">
                <a:solidFill>
                  <a:srgbClr val="0000FF"/>
                </a:solidFill>
                <a:latin typeface="Ubuntu" panose="020B0504030602030204" pitchFamily="34" charset="0"/>
              </a:rPr>
              <a:t>UVP: 83,95 €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GC UMX VGRIP SINGLE</a:t>
            </a:r>
          </a:p>
          <a:p>
            <a:r>
              <a:rPr lang="en-US" sz="1000" dirty="0">
                <a:solidFill>
                  <a:srgbClr val="000000"/>
                </a:solidFill>
                <a:latin typeface="Ubuntu" panose="020B0504030602030204" pitchFamily="34" charset="0"/>
              </a:rPr>
              <a:t>ABAVFG100000     </a:t>
            </a:r>
            <a:r>
              <a:rPr lang="en-US" sz="1000" dirty="0">
                <a:solidFill>
                  <a:srgbClr val="0000FF"/>
                </a:solidFill>
                <a:latin typeface="Ubuntu" panose="020B0504030602030204" pitchFamily="34" charset="0"/>
              </a:rPr>
              <a:t>UVP: 52,95 €</a:t>
            </a:r>
            <a:endParaRPr lang="en-US" sz="1000" dirty="0">
              <a:solidFill>
                <a:srgbClr val="000000"/>
              </a:solidFill>
              <a:latin typeface="Ubuntu" panose="020B0504030602030204" pitchFamily="34" charset="0"/>
            </a:endParaRPr>
          </a:p>
          <a:p>
            <a:endParaRPr lang="en-US" sz="1000" b="1"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Like the V-Grip™ Single but double the fun. Stay ready for the hunt with a custom fit and properly protected double slotted grip that’s hand-adjustable for when you’re on the trail.</a:t>
            </a:r>
          </a:p>
          <a:p>
            <a:r>
              <a:rPr lang="en-US" sz="1000" dirty="0">
                <a:solidFill>
                  <a:srgbClr val="000000"/>
                </a:solidFill>
                <a:latin typeface="Ubuntu" panose="020B0504030602030204" pitchFamily="34" charset="0"/>
              </a:rPr>
              <a:t>-Improved tubular and composite rack mounting system</a:t>
            </a:r>
          </a:p>
          <a:p>
            <a:r>
              <a:rPr lang="en-US" sz="1000" dirty="0">
                <a:solidFill>
                  <a:srgbClr val="000000"/>
                </a:solidFill>
                <a:latin typeface="Ubuntu" panose="020B0504030602030204" pitchFamily="34" charset="0"/>
              </a:rPr>
              <a:t>-Includes forks (4), mounting bases (2), rubber snubbers (4), and all necessary mounting hardware for easy installation</a:t>
            </a:r>
          </a:p>
          <a:p>
            <a:r>
              <a:rPr lang="en-US" sz="1000" dirty="0">
                <a:solidFill>
                  <a:srgbClr val="000000"/>
                </a:solidFill>
                <a:latin typeface="Ubuntu" panose="020B0504030602030204" pitchFamily="34" charset="0"/>
              </a:rPr>
              <a:t>-Fits all Utility ATV Racks</a:t>
            </a:r>
          </a:p>
          <a:p>
            <a:r>
              <a:rPr lang="en-US" sz="1000" b="1" dirty="0">
                <a:solidFill>
                  <a:srgbClr val="000000"/>
                </a:solidFill>
                <a:latin typeface="Ubuntu" panose="020B0504030602030204" pitchFamily="34" charset="0"/>
              </a:rPr>
              <a:t> 	</a:t>
            </a: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Easy installation</a:t>
            </a:r>
          </a:p>
          <a:p>
            <a:r>
              <a:rPr lang="en-US" sz="1000" dirty="0">
                <a:solidFill>
                  <a:srgbClr val="000000"/>
                </a:solidFill>
                <a:latin typeface="Ubuntu" panose="020B0504030602030204" pitchFamily="34" charset="0"/>
              </a:rPr>
              <a:t>Fits all Utility ATV Racks</a:t>
            </a:r>
          </a:p>
        </p:txBody>
      </p:sp>
      <p:pic>
        <p:nvPicPr>
          <p:cNvPr id="2" name="Picture 1">
            <a:extLst>
              <a:ext uri="{FF2B5EF4-FFF2-40B4-BE49-F238E27FC236}">
                <a16:creationId xmlns:a16="http://schemas.microsoft.com/office/drawing/2014/main" id="{7B80EF82-BEF6-492D-B743-84C45B8BF65C}"/>
              </a:ext>
            </a:extLst>
          </p:cNvPr>
          <p:cNvPicPr>
            <a:picLocks noChangeAspect="1"/>
          </p:cNvPicPr>
          <p:nvPr/>
        </p:nvPicPr>
        <p:blipFill>
          <a:blip r:embed="rId2"/>
          <a:stretch>
            <a:fillRect/>
          </a:stretch>
        </p:blipFill>
        <p:spPr>
          <a:xfrm>
            <a:off x="990600" y="625083"/>
            <a:ext cx="2108925" cy="2099067"/>
          </a:xfrm>
          <a:prstGeom prst="rect">
            <a:avLst/>
          </a:prstGeom>
        </p:spPr>
      </p:pic>
      <p:pic>
        <p:nvPicPr>
          <p:cNvPr id="3" name="Picture 2">
            <a:extLst>
              <a:ext uri="{FF2B5EF4-FFF2-40B4-BE49-F238E27FC236}">
                <a16:creationId xmlns:a16="http://schemas.microsoft.com/office/drawing/2014/main" id="{B3ECE7BA-84A0-42BB-AF4D-EB1030F1EFBC}"/>
              </a:ext>
            </a:extLst>
          </p:cNvPr>
          <p:cNvPicPr>
            <a:picLocks noChangeAspect="1"/>
          </p:cNvPicPr>
          <p:nvPr/>
        </p:nvPicPr>
        <p:blipFill>
          <a:blip r:embed="rId3"/>
          <a:stretch>
            <a:fillRect/>
          </a:stretch>
        </p:blipFill>
        <p:spPr>
          <a:xfrm>
            <a:off x="990599" y="2790853"/>
            <a:ext cx="2108925" cy="2099067"/>
          </a:xfrm>
          <a:prstGeom prst="rect">
            <a:avLst/>
          </a:prstGeom>
        </p:spPr>
      </p:pic>
    </p:spTree>
    <p:extLst>
      <p:ext uri="{BB962C8B-B14F-4D97-AF65-F5344CB8AC3E}">
        <p14:creationId xmlns:p14="http://schemas.microsoft.com/office/powerpoint/2010/main" val="29502692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723993"/>
            <a:ext cx="4267200" cy="131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SIX PACK COOLER</a:t>
            </a:r>
          </a:p>
          <a:p>
            <a:r>
              <a:rPr lang="en-US" sz="1000" dirty="0">
                <a:solidFill>
                  <a:srgbClr val="000000"/>
                </a:solidFill>
                <a:latin typeface="Ubuntu" panose="020B0504030602030204" pitchFamily="34" charset="0"/>
              </a:rPr>
              <a:t>GCAJW1320200     </a:t>
            </a:r>
            <a:r>
              <a:rPr lang="en-US" sz="1000" dirty="0">
                <a:solidFill>
                  <a:srgbClr val="0000FF"/>
                </a:solidFill>
                <a:latin typeface="Ubuntu" panose="020B0504030602030204" pitchFamily="34" charset="0"/>
              </a:rPr>
              <a:t>UVP: 79,95 €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Black roto molded, single wall construction with attached flip up lid. Comes with all necessary mounting hardware to install on either left or right side. Fits side by side with the Sand Bottle (sold separately).</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Ideal to bring some cold beverages</a:t>
            </a:r>
          </a:p>
        </p:txBody>
      </p:sp>
      <p:sp>
        <p:nvSpPr>
          <p:cNvPr id="5" name="TextBox 4"/>
          <p:cNvSpPr txBox="1"/>
          <p:nvPr/>
        </p:nvSpPr>
        <p:spPr bwMode="auto">
          <a:xfrm>
            <a:off x="4572000" y="2798860"/>
            <a:ext cx="4343400" cy="2083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CLUB &amp; BALL WASHER KIT</a:t>
            </a:r>
          </a:p>
          <a:p>
            <a:r>
              <a:rPr lang="en-US" sz="1000" dirty="0">
                <a:solidFill>
                  <a:srgbClr val="000000"/>
                </a:solidFill>
                <a:latin typeface="Ubuntu" panose="020B0504030602030204" pitchFamily="34" charset="0"/>
              </a:rPr>
              <a:t>GCAJW1310100     </a:t>
            </a:r>
            <a:r>
              <a:rPr lang="en-US" sz="1000" dirty="0">
                <a:solidFill>
                  <a:srgbClr val="0000FF"/>
                </a:solidFill>
                <a:latin typeface="Ubuntu" panose="020B0504030602030204" pitchFamily="34" charset="0"/>
              </a:rPr>
              <a:t>UVP: 85,95 €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Just because your equipment gets dirty doesn’t mean the game stops. This cleaning device, including mounting hardware, can be used to clean the </a:t>
            </a:r>
            <a:r>
              <a:rPr lang="en-US" sz="1000" dirty="0" err="1">
                <a:solidFill>
                  <a:srgbClr val="000000"/>
                </a:solidFill>
                <a:latin typeface="Ubuntu" panose="020B0504030602030204" pitchFamily="34" charset="0"/>
              </a:rPr>
              <a:t>golfclub</a:t>
            </a:r>
            <a:r>
              <a:rPr lang="en-US" sz="1000" dirty="0">
                <a:solidFill>
                  <a:srgbClr val="000000"/>
                </a:solidFill>
                <a:latin typeface="Ubuntu" panose="020B0504030602030204" pitchFamily="34" charset="0"/>
              </a:rPr>
              <a:t> and the </a:t>
            </a:r>
            <a:r>
              <a:rPr lang="en-US" sz="1000" dirty="0" err="1">
                <a:solidFill>
                  <a:srgbClr val="000000"/>
                </a:solidFill>
                <a:latin typeface="Ubuntu" panose="020B0504030602030204" pitchFamily="34" charset="0"/>
              </a:rPr>
              <a:t>golfballs</a:t>
            </a:r>
            <a:r>
              <a:rPr lang="en-US" sz="1000" dirty="0">
                <a:solidFill>
                  <a:srgbClr val="000000"/>
                </a:solidFill>
                <a:latin typeface="Ubuntu" panose="020B0504030602030204" pitchFamily="34" charset="0"/>
              </a:rPr>
              <a:t>. The washer has brushes and can be</a:t>
            </a:r>
          </a:p>
          <a:p>
            <a:r>
              <a:rPr lang="en-US" sz="1000" dirty="0">
                <a:solidFill>
                  <a:srgbClr val="000000"/>
                </a:solidFill>
                <a:latin typeface="Ubuntu" panose="020B0504030602030204" pitchFamily="34" charset="0"/>
              </a:rPr>
              <a:t>filled with water to wash of sand, dirt and dust while at the tee! </a:t>
            </a:r>
          </a:p>
          <a:p>
            <a:r>
              <a:rPr lang="en-US" sz="1000" dirty="0">
                <a:solidFill>
                  <a:srgbClr val="000000"/>
                </a:solidFill>
                <a:latin typeface="Ubuntu" panose="020B0504030602030204" pitchFamily="34" charset="0"/>
              </a:rPr>
              <a:t>	</a:t>
            </a: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Clean </a:t>
            </a:r>
            <a:r>
              <a:rPr lang="en-US" sz="1000" dirty="0" err="1">
                <a:solidFill>
                  <a:srgbClr val="000000"/>
                </a:solidFill>
                <a:latin typeface="Ubuntu" panose="020B0504030602030204" pitchFamily="34" charset="0"/>
              </a:rPr>
              <a:t>golfballs</a:t>
            </a:r>
            <a:r>
              <a:rPr lang="en-US" sz="1000" dirty="0">
                <a:solidFill>
                  <a:srgbClr val="000000"/>
                </a:solidFill>
                <a:latin typeface="Ubuntu" panose="020B0504030602030204" pitchFamily="34" charset="0"/>
              </a:rPr>
              <a:t> and clubs at the tee</a:t>
            </a:r>
          </a:p>
          <a:p>
            <a:r>
              <a:rPr lang="en-US" sz="1000" dirty="0">
                <a:solidFill>
                  <a:srgbClr val="000000"/>
                </a:solidFill>
                <a:latin typeface="Ubuntu" panose="020B0504030602030204" pitchFamily="34" charset="0"/>
              </a:rPr>
              <a:t>Dual fluid chambers</a:t>
            </a:r>
          </a:p>
          <a:p>
            <a:r>
              <a:rPr lang="en-US" sz="1000" dirty="0">
                <a:solidFill>
                  <a:srgbClr val="000000"/>
                </a:solidFill>
                <a:latin typeface="Ubuntu" panose="020B0504030602030204" pitchFamily="34" charset="0"/>
              </a:rPr>
              <a:t>Offers tethered plug to prevent plug loss</a:t>
            </a:r>
          </a:p>
          <a:p>
            <a:r>
              <a:rPr lang="en-US" sz="1000" dirty="0">
                <a:solidFill>
                  <a:srgbClr val="000000"/>
                </a:solidFill>
                <a:latin typeface="Ubuntu" panose="020B0504030602030204" pitchFamily="34" charset="0"/>
              </a:rPr>
              <a:t>Has long lasting, high quality polypropylene brushes</a:t>
            </a:r>
          </a:p>
        </p:txBody>
      </p:sp>
      <p:pic>
        <p:nvPicPr>
          <p:cNvPr id="2" name="Picture 1">
            <a:extLst>
              <a:ext uri="{FF2B5EF4-FFF2-40B4-BE49-F238E27FC236}">
                <a16:creationId xmlns:a16="http://schemas.microsoft.com/office/drawing/2014/main" id="{3A0CF459-9943-46BB-B09F-5CC30A4E5314}"/>
              </a:ext>
            </a:extLst>
          </p:cNvPr>
          <p:cNvPicPr>
            <a:picLocks noChangeAspect="1"/>
          </p:cNvPicPr>
          <p:nvPr/>
        </p:nvPicPr>
        <p:blipFill>
          <a:blip r:embed="rId2"/>
          <a:stretch>
            <a:fillRect/>
          </a:stretch>
        </p:blipFill>
        <p:spPr>
          <a:xfrm>
            <a:off x="304800" y="652463"/>
            <a:ext cx="1808453" cy="1800000"/>
          </a:xfrm>
          <a:prstGeom prst="rect">
            <a:avLst/>
          </a:prstGeom>
        </p:spPr>
      </p:pic>
      <p:pic>
        <p:nvPicPr>
          <p:cNvPr id="3" name="Picture 2">
            <a:extLst>
              <a:ext uri="{FF2B5EF4-FFF2-40B4-BE49-F238E27FC236}">
                <a16:creationId xmlns:a16="http://schemas.microsoft.com/office/drawing/2014/main" id="{1D922EE7-A8C2-42DD-B900-BB25EEBE5F4A}"/>
              </a:ext>
            </a:extLst>
          </p:cNvPr>
          <p:cNvPicPr>
            <a:picLocks noChangeAspect="1"/>
          </p:cNvPicPr>
          <p:nvPr/>
        </p:nvPicPr>
        <p:blipFill>
          <a:blip r:embed="rId3"/>
          <a:stretch>
            <a:fillRect/>
          </a:stretch>
        </p:blipFill>
        <p:spPr>
          <a:xfrm>
            <a:off x="2292712" y="652463"/>
            <a:ext cx="1808453" cy="1800000"/>
          </a:xfrm>
          <a:prstGeom prst="rect">
            <a:avLst/>
          </a:prstGeom>
        </p:spPr>
      </p:pic>
      <p:pic>
        <p:nvPicPr>
          <p:cNvPr id="8" name="Picture 7">
            <a:extLst>
              <a:ext uri="{FF2B5EF4-FFF2-40B4-BE49-F238E27FC236}">
                <a16:creationId xmlns:a16="http://schemas.microsoft.com/office/drawing/2014/main" id="{BA25573F-7608-46AF-B428-8CAA95FE20B8}"/>
              </a:ext>
            </a:extLst>
          </p:cNvPr>
          <p:cNvPicPr>
            <a:picLocks noChangeAspect="1"/>
          </p:cNvPicPr>
          <p:nvPr/>
        </p:nvPicPr>
        <p:blipFill>
          <a:blip r:embed="rId4"/>
          <a:stretch>
            <a:fillRect/>
          </a:stretch>
        </p:blipFill>
        <p:spPr>
          <a:xfrm>
            <a:off x="304799" y="2940387"/>
            <a:ext cx="1808453" cy="1800000"/>
          </a:xfrm>
          <a:prstGeom prst="rect">
            <a:avLst/>
          </a:prstGeom>
        </p:spPr>
      </p:pic>
      <p:pic>
        <p:nvPicPr>
          <p:cNvPr id="9" name="Picture 8">
            <a:extLst>
              <a:ext uri="{FF2B5EF4-FFF2-40B4-BE49-F238E27FC236}">
                <a16:creationId xmlns:a16="http://schemas.microsoft.com/office/drawing/2014/main" id="{4A09CE13-C9DF-4D4D-8FED-C6A6C0D1E02B}"/>
              </a:ext>
            </a:extLst>
          </p:cNvPr>
          <p:cNvPicPr>
            <a:picLocks noChangeAspect="1"/>
          </p:cNvPicPr>
          <p:nvPr/>
        </p:nvPicPr>
        <p:blipFill>
          <a:blip r:embed="rId5"/>
          <a:stretch>
            <a:fillRect/>
          </a:stretch>
        </p:blipFill>
        <p:spPr>
          <a:xfrm>
            <a:off x="2292712" y="2940387"/>
            <a:ext cx="1808453" cy="1800000"/>
          </a:xfrm>
          <a:prstGeom prst="rect">
            <a:avLst/>
          </a:prstGeom>
        </p:spPr>
      </p:pic>
    </p:spTree>
    <p:extLst>
      <p:ext uri="{BB962C8B-B14F-4D97-AF65-F5344CB8AC3E}">
        <p14:creationId xmlns:p14="http://schemas.microsoft.com/office/powerpoint/2010/main" val="37539223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721016"/>
            <a:ext cx="4267200" cy="1621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nb-NO" sz="1000" b="1" dirty="0">
                <a:solidFill>
                  <a:srgbClr val="000000"/>
                </a:solidFill>
                <a:latin typeface="Ubuntu" panose="020B0504030602030204" pitchFamily="34" charset="0"/>
              </a:rPr>
              <a:t>GC SIDE MIRROR KIT (PASS SIDE)</a:t>
            </a:r>
          </a:p>
          <a:p>
            <a:r>
              <a:rPr lang="en-US" sz="1000" dirty="0">
                <a:solidFill>
                  <a:srgbClr val="000000"/>
                </a:solidFill>
                <a:latin typeface="Ubuntu" panose="020B0504030602030204" pitchFamily="34" charset="0"/>
              </a:rPr>
              <a:t>GCAJW6814000     </a:t>
            </a:r>
            <a:r>
              <a:rPr lang="en-US" sz="1000" dirty="0">
                <a:solidFill>
                  <a:srgbClr val="0000FF"/>
                </a:solidFill>
                <a:latin typeface="Ubuntu" panose="020B0504030602030204" pitchFamily="34" charset="0"/>
              </a:rPr>
              <a:t>UVP: 34,95 €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nb-NO" sz="1000" b="1" dirty="0">
                <a:solidFill>
                  <a:srgbClr val="000000"/>
                </a:solidFill>
                <a:latin typeface="Ubuntu" panose="020B0504030602030204" pitchFamily="34" charset="0"/>
              </a:rPr>
              <a:t>GC SIDE MIRROR KIT (DRIVER SIDE)</a:t>
            </a:r>
          </a:p>
          <a:p>
            <a:r>
              <a:rPr lang="en-US" sz="1000" dirty="0">
                <a:solidFill>
                  <a:srgbClr val="000000"/>
                </a:solidFill>
                <a:latin typeface="Ubuntu" panose="020B0504030602030204" pitchFamily="34" charset="0"/>
              </a:rPr>
              <a:t>GCAJW6813000     </a:t>
            </a:r>
            <a:r>
              <a:rPr lang="en-US" sz="1000" dirty="0">
                <a:solidFill>
                  <a:srgbClr val="0000FF"/>
                </a:solidFill>
                <a:latin typeface="Ubuntu" panose="020B0504030602030204" pitchFamily="34" charset="0"/>
              </a:rPr>
              <a:t>UVP: 34,95 €</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 </a:t>
            </a:r>
          </a:p>
          <a:p>
            <a:r>
              <a:rPr lang="en-US" sz="1000" dirty="0">
                <a:solidFill>
                  <a:srgbClr val="000000"/>
                </a:solidFill>
                <a:latin typeface="Ubuntu" panose="020B0504030602030204" pitchFamily="34" charset="0"/>
              </a:rPr>
              <a:t>Side mirror mounts to the sun top uprights. Made of durable black automotive ABS. Installs in minutes. Large 10 x 15 cm glass mirror.</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Now you can look back without turning your head</a:t>
            </a:r>
          </a:p>
        </p:txBody>
      </p:sp>
      <p:sp>
        <p:nvSpPr>
          <p:cNvPr id="5" name="TextBox 4"/>
          <p:cNvSpPr txBox="1"/>
          <p:nvPr/>
        </p:nvSpPr>
        <p:spPr bwMode="auto">
          <a:xfrm>
            <a:off x="4572000" y="3182094"/>
            <a:ext cx="4343400" cy="1467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5 PANEL MIRROR KIT</a:t>
            </a:r>
          </a:p>
          <a:p>
            <a:r>
              <a:rPr lang="en-US" sz="1000" dirty="0">
                <a:solidFill>
                  <a:srgbClr val="000000"/>
                </a:solidFill>
                <a:latin typeface="Ubuntu" panose="020B0504030602030204" pitchFamily="34" charset="0"/>
              </a:rPr>
              <a:t>GCAJW6800000     </a:t>
            </a:r>
            <a:r>
              <a:rPr lang="en-US" sz="1000" dirty="0">
                <a:solidFill>
                  <a:srgbClr val="0000FF"/>
                </a:solidFill>
                <a:latin typeface="Ubuntu" panose="020B0504030602030204" pitchFamily="34" charset="0"/>
              </a:rPr>
              <a:t>UVP: 68,95 €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Drive with confidence knowing you have complete rear visibility with our five panel mirror kit that allows you to see everything going on behind you. Fits all The DRIVE, Drive2, Adventurer One, and Adventurer</a:t>
            </a:r>
          </a:p>
          <a:p>
            <a:r>
              <a:rPr lang="en-US" sz="1000" dirty="0">
                <a:solidFill>
                  <a:srgbClr val="000000"/>
                </a:solidFill>
                <a:latin typeface="Ubuntu" panose="020B0504030602030204" pitchFamily="34" charset="0"/>
              </a:rPr>
              <a:t>Two models.</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Includes all necessary mounting</a:t>
            </a:r>
          </a:p>
        </p:txBody>
      </p:sp>
      <p:pic>
        <p:nvPicPr>
          <p:cNvPr id="2" name="Picture 1">
            <a:extLst>
              <a:ext uri="{FF2B5EF4-FFF2-40B4-BE49-F238E27FC236}">
                <a16:creationId xmlns:a16="http://schemas.microsoft.com/office/drawing/2014/main" id="{0D14B5C8-D607-4836-B2F5-B00600167CB1}"/>
              </a:ext>
            </a:extLst>
          </p:cNvPr>
          <p:cNvPicPr>
            <a:picLocks noChangeAspect="1"/>
          </p:cNvPicPr>
          <p:nvPr/>
        </p:nvPicPr>
        <p:blipFill>
          <a:blip r:embed="rId2"/>
          <a:stretch>
            <a:fillRect/>
          </a:stretch>
        </p:blipFill>
        <p:spPr>
          <a:xfrm>
            <a:off x="1141050" y="658813"/>
            <a:ext cx="2108925" cy="2099067"/>
          </a:xfrm>
          <a:prstGeom prst="rect">
            <a:avLst/>
          </a:prstGeom>
        </p:spPr>
      </p:pic>
      <p:pic>
        <p:nvPicPr>
          <p:cNvPr id="3" name="Picture 2">
            <a:extLst>
              <a:ext uri="{FF2B5EF4-FFF2-40B4-BE49-F238E27FC236}">
                <a16:creationId xmlns:a16="http://schemas.microsoft.com/office/drawing/2014/main" id="{98424DDE-547A-4484-9FC7-94DC54ACF733}"/>
              </a:ext>
            </a:extLst>
          </p:cNvPr>
          <p:cNvPicPr>
            <a:picLocks noChangeAspect="1"/>
          </p:cNvPicPr>
          <p:nvPr/>
        </p:nvPicPr>
        <p:blipFill>
          <a:blip r:embed="rId3"/>
          <a:stretch>
            <a:fillRect/>
          </a:stretch>
        </p:blipFill>
        <p:spPr>
          <a:xfrm>
            <a:off x="1141049" y="2920608"/>
            <a:ext cx="2108925" cy="2099067"/>
          </a:xfrm>
          <a:prstGeom prst="rect">
            <a:avLst/>
          </a:prstGeom>
        </p:spPr>
      </p:pic>
    </p:spTree>
    <p:extLst>
      <p:ext uri="{BB962C8B-B14F-4D97-AF65-F5344CB8AC3E}">
        <p14:creationId xmlns:p14="http://schemas.microsoft.com/office/powerpoint/2010/main" val="9801034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39607"/>
            <a:ext cx="4267200" cy="2236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YTF 2 ENCLOSURE</a:t>
            </a:r>
          </a:p>
          <a:p>
            <a:r>
              <a:rPr lang="en-US" sz="1000" dirty="0">
                <a:solidFill>
                  <a:srgbClr val="000000"/>
                </a:solidFill>
                <a:latin typeface="Ubuntu" panose="020B0504030602030204" pitchFamily="34" charset="0"/>
              </a:rPr>
              <a:t>GCAJW6650000     </a:t>
            </a:r>
            <a:r>
              <a:rPr lang="en-US" sz="1000" dirty="0">
                <a:solidFill>
                  <a:srgbClr val="0000FF"/>
                </a:solidFill>
                <a:latin typeface="Ubuntu" panose="020B0504030602030204" pitchFamily="34" charset="0"/>
              </a:rPr>
              <a:t>UVP: 790,95 €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Precision engineered for a custom fit for each sun top. Features an over-the-top, trackless style design. Installation is quick and easy with no tracks or hardware to install. No modification or drilling required. </a:t>
            </a:r>
          </a:p>
          <a:p>
            <a:r>
              <a:rPr lang="en-US" sz="1000" dirty="0">
                <a:solidFill>
                  <a:srgbClr val="000000"/>
                </a:solidFill>
                <a:latin typeface="Ubuntu" panose="020B0504030602030204" pitchFamily="34" charset="0"/>
              </a:rPr>
              <a:t>Can be installed and removed in minutes. No unsightly tracks when enclosure is removed from car. Can be moved from unit to unit without any hassle. Attaches to front support with wrap around hook-and-</a:t>
            </a:r>
          </a:p>
          <a:p>
            <a:r>
              <a:rPr lang="en-US" sz="1000" dirty="0">
                <a:solidFill>
                  <a:srgbClr val="000000"/>
                </a:solidFill>
                <a:latin typeface="Ubuntu" panose="020B0504030602030204" pitchFamily="34" charset="0"/>
              </a:rPr>
              <a:t>loop front sleeves. Securely fastens to bottom of unit with adjustable, hook-and-loop</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Keeps you nice and dry!</a:t>
            </a:r>
          </a:p>
        </p:txBody>
      </p:sp>
      <p:sp>
        <p:nvSpPr>
          <p:cNvPr id="5" name="TextBox 4"/>
          <p:cNvSpPr txBox="1"/>
          <p:nvPr/>
        </p:nvSpPr>
        <p:spPr bwMode="auto">
          <a:xfrm>
            <a:off x="4572000" y="3029692"/>
            <a:ext cx="4343400" cy="1621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PRO FILL HAND PUMP</a:t>
            </a:r>
          </a:p>
          <a:p>
            <a:r>
              <a:rPr lang="en-US" sz="1000" dirty="0">
                <a:solidFill>
                  <a:srgbClr val="000000"/>
                </a:solidFill>
                <a:latin typeface="Ubuntu" panose="020B0504030602030204" pitchFamily="34" charset="0"/>
              </a:rPr>
              <a:t>GCAJW2850000     </a:t>
            </a:r>
            <a:r>
              <a:rPr lang="en-US" sz="1000" dirty="0">
                <a:solidFill>
                  <a:srgbClr val="0000FF"/>
                </a:solidFill>
                <a:latin typeface="Ubuntu" panose="020B0504030602030204" pitchFamily="34" charset="0"/>
              </a:rPr>
              <a:t>UVP: 68,95 €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Manually add water to your Battery Watering System (sold </a:t>
            </a:r>
            <a:r>
              <a:rPr lang="en-US" sz="1000" dirty="0" err="1">
                <a:solidFill>
                  <a:srgbClr val="000000"/>
                </a:solidFill>
                <a:latin typeface="Ubuntu" panose="020B0504030602030204" pitchFamily="34" charset="0"/>
              </a:rPr>
              <a:t>seperately</a:t>
            </a:r>
            <a:r>
              <a:rPr lang="en-US" sz="1000" dirty="0">
                <a:solidFill>
                  <a:srgbClr val="000000"/>
                </a:solidFill>
                <a:latin typeface="Ubuntu" panose="020B0504030602030204" pitchFamily="34" charset="0"/>
              </a:rPr>
              <a:t>) with this Pro Fill® Hand Pump. For use with Pro Fill® by Flow Rite® or Trojan® </a:t>
            </a:r>
            <a:r>
              <a:rPr lang="en-US" sz="1000" dirty="0" err="1">
                <a:solidFill>
                  <a:srgbClr val="000000"/>
                </a:solidFill>
                <a:latin typeface="Ubuntu" panose="020B0504030602030204" pitchFamily="34" charset="0"/>
              </a:rPr>
              <a:t>HydroLink</a:t>
            </a:r>
            <a:r>
              <a:rPr lang="en-US" sz="1000" dirty="0">
                <a:solidFill>
                  <a:srgbClr val="000000"/>
                </a:solidFill>
                <a:latin typeface="Ubuntu" panose="020B0504030602030204" pitchFamily="34" charset="0"/>
              </a:rPr>
              <a:t>® watering systems.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Ideal tool to utilize the battery filling system!</a:t>
            </a:r>
          </a:p>
          <a:p>
            <a:r>
              <a:rPr lang="en-US" sz="1000" dirty="0">
                <a:solidFill>
                  <a:srgbClr val="000000"/>
                </a:solidFill>
                <a:latin typeface="Ubuntu" panose="020B0504030602030204" pitchFamily="34" charset="0"/>
              </a:rPr>
              <a:t>No Deionizer needed with this.</a:t>
            </a:r>
          </a:p>
        </p:txBody>
      </p:sp>
      <p:pic>
        <p:nvPicPr>
          <p:cNvPr id="8" name="Picture 7">
            <a:extLst>
              <a:ext uri="{FF2B5EF4-FFF2-40B4-BE49-F238E27FC236}">
                <a16:creationId xmlns:a16="http://schemas.microsoft.com/office/drawing/2014/main" id="{4460A019-A77B-47A7-92B7-F267BCC04645}"/>
              </a:ext>
            </a:extLst>
          </p:cNvPr>
          <p:cNvPicPr>
            <a:picLocks noChangeAspect="1"/>
          </p:cNvPicPr>
          <p:nvPr/>
        </p:nvPicPr>
        <p:blipFill>
          <a:blip r:embed="rId2"/>
          <a:stretch>
            <a:fillRect/>
          </a:stretch>
        </p:blipFill>
        <p:spPr>
          <a:xfrm>
            <a:off x="1141050" y="557633"/>
            <a:ext cx="2108925" cy="2099067"/>
          </a:xfrm>
          <a:prstGeom prst="rect">
            <a:avLst/>
          </a:prstGeom>
        </p:spPr>
      </p:pic>
      <p:pic>
        <p:nvPicPr>
          <p:cNvPr id="2" name="Picture 1">
            <a:extLst>
              <a:ext uri="{FF2B5EF4-FFF2-40B4-BE49-F238E27FC236}">
                <a16:creationId xmlns:a16="http://schemas.microsoft.com/office/drawing/2014/main" id="{F92187FA-BB0E-457F-887B-FA71053E73F2}"/>
              </a:ext>
            </a:extLst>
          </p:cNvPr>
          <p:cNvPicPr>
            <a:picLocks noChangeAspect="1"/>
          </p:cNvPicPr>
          <p:nvPr/>
        </p:nvPicPr>
        <p:blipFill>
          <a:blip r:embed="rId3"/>
          <a:stretch>
            <a:fillRect/>
          </a:stretch>
        </p:blipFill>
        <p:spPr>
          <a:xfrm>
            <a:off x="1141050" y="2790853"/>
            <a:ext cx="2108925" cy="2099067"/>
          </a:xfrm>
          <a:prstGeom prst="rect">
            <a:avLst/>
          </a:prstGeom>
        </p:spPr>
      </p:pic>
    </p:spTree>
    <p:extLst>
      <p:ext uri="{BB962C8B-B14F-4D97-AF65-F5344CB8AC3E}">
        <p14:creationId xmlns:p14="http://schemas.microsoft.com/office/powerpoint/2010/main" val="42143395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47049"/>
            <a:ext cx="4267200" cy="1467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DR2PTV PRM EFI/AC UPG KT</a:t>
            </a:r>
          </a:p>
          <a:p>
            <a:r>
              <a:rPr lang="en-US" sz="1000" dirty="0">
                <a:solidFill>
                  <a:srgbClr val="000000"/>
                </a:solidFill>
                <a:latin typeface="Ubuntu" panose="020B0504030602030204" pitchFamily="34" charset="0"/>
              </a:rPr>
              <a:t>GCAJ0D1201PT     </a:t>
            </a:r>
            <a:r>
              <a:rPr lang="en-US" sz="1000" dirty="0">
                <a:solidFill>
                  <a:srgbClr val="0000FF"/>
                </a:solidFill>
                <a:latin typeface="Ubuntu" panose="020B0504030602030204" pitchFamily="34" charset="0"/>
              </a:rPr>
              <a:t>UVP: 619,95 €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This Drive2 Premium Headlight upgrade Kit Adds amber COB front turn signals, 20 LED rear brake/tail/turn lights and 4 way flasher to PTV unit with factory headlight and taillights.</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Upgrade your Drive2 with this extended headlight kit!</a:t>
            </a:r>
          </a:p>
        </p:txBody>
      </p:sp>
      <p:sp>
        <p:nvSpPr>
          <p:cNvPr id="5" name="TextBox 4"/>
          <p:cNvSpPr txBox="1"/>
          <p:nvPr/>
        </p:nvSpPr>
        <p:spPr bwMode="auto">
          <a:xfrm>
            <a:off x="4572000" y="3029692"/>
            <a:ext cx="4343400" cy="1621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SUCTION CUP MIRROR</a:t>
            </a:r>
          </a:p>
          <a:p>
            <a:r>
              <a:rPr lang="en-US" sz="1000" dirty="0">
                <a:solidFill>
                  <a:srgbClr val="000000"/>
                </a:solidFill>
                <a:latin typeface="Ubuntu" panose="020B0504030602030204" pitchFamily="34" charset="0"/>
              </a:rPr>
              <a:t>SBT110500010     </a:t>
            </a:r>
            <a:r>
              <a:rPr lang="en-US" sz="1000" dirty="0">
                <a:solidFill>
                  <a:srgbClr val="0000FF"/>
                </a:solidFill>
                <a:latin typeface="Ubuntu" panose="020B0504030602030204" pitchFamily="34" charset="0"/>
              </a:rPr>
              <a:t>UVP: 33,95 €</a:t>
            </a: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CIPA® Suction Cup Mirror features: No holes to drill No tools required No scratching Attaches to any clean, smooth, non porous surface</a:t>
            </a:r>
          </a:p>
          <a:p>
            <a:r>
              <a:rPr lang="en-US" sz="1000" dirty="0">
                <a:solidFill>
                  <a:srgbClr val="000000"/>
                </a:solidFill>
                <a:latin typeface="Ubuntu" panose="020B0504030602030204" pitchFamily="34" charset="0"/>
              </a:rPr>
              <a:t>Great for the dash, console, or windshield mount</a:t>
            </a:r>
          </a:p>
          <a:p>
            <a:r>
              <a:rPr lang="en-US" sz="1000" dirty="0">
                <a:solidFill>
                  <a:srgbClr val="000000"/>
                </a:solidFill>
                <a:latin typeface="Ubuntu" panose="020B0504030602030204" pitchFamily="34" charset="0"/>
              </a:rPr>
              <a:t>Fully adjustable 10,1cm x 20,3cm mirror</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No need to drill and scratch, just stick it on!</a:t>
            </a:r>
          </a:p>
        </p:txBody>
      </p:sp>
      <p:pic>
        <p:nvPicPr>
          <p:cNvPr id="8" name="Picture 7">
            <a:extLst>
              <a:ext uri="{FF2B5EF4-FFF2-40B4-BE49-F238E27FC236}">
                <a16:creationId xmlns:a16="http://schemas.microsoft.com/office/drawing/2014/main" id="{7BF96962-4552-49F4-8F09-142AFE0F6306}"/>
              </a:ext>
            </a:extLst>
          </p:cNvPr>
          <p:cNvPicPr>
            <a:picLocks noChangeAspect="1"/>
          </p:cNvPicPr>
          <p:nvPr/>
        </p:nvPicPr>
        <p:blipFill>
          <a:blip r:embed="rId2"/>
          <a:stretch>
            <a:fillRect/>
          </a:stretch>
        </p:blipFill>
        <p:spPr>
          <a:xfrm>
            <a:off x="1141050" y="557633"/>
            <a:ext cx="2108925" cy="2099067"/>
          </a:xfrm>
          <a:prstGeom prst="rect">
            <a:avLst/>
          </a:prstGeom>
        </p:spPr>
      </p:pic>
      <p:pic>
        <p:nvPicPr>
          <p:cNvPr id="2" name="Picture 1">
            <a:extLst>
              <a:ext uri="{FF2B5EF4-FFF2-40B4-BE49-F238E27FC236}">
                <a16:creationId xmlns:a16="http://schemas.microsoft.com/office/drawing/2014/main" id="{C5A1A291-1C33-44F3-A772-3827F2D91DD2}"/>
              </a:ext>
            </a:extLst>
          </p:cNvPr>
          <p:cNvPicPr>
            <a:picLocks noChangeAspect="1"/>
          </p:cNvPicPr>
          <p:nvPr/>
        </p:nvPicPr>
        <p:blipFill>
          <a:blip r:embed="rId3"/>
          <a:stretch>
            <a:fillRect/>
          </a:stretch>
        </p:blipFill>
        <p:spPr>
          <a:xfrm>
            <a:off x="1276818" y="2952750"/>
            <a:ext cx="1837389" cy="1828800"/>
          </a:xfrm>
          <a:prstGeom prst="rect">
            <a:avLst/>
          </a:prstGeom>
        </p:spPr>
      </p:pic>
    </p:spTree>
    <p:extLst>
      <p:ext uri="{BB962C8B-B14F-4D97-AF65-F5344CB8AC3E}">
        <p14:creationId xmlns:p14="http://schemas.microsoft.com/office/powerpoint/2010/main" val="388584109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27063"/>
            <a:ext cx="4392613" cy="300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STORAGE COVER</a:t>
            </a:r>
          </a:p>
          <a:p>
            <a:r>
              <a:rPr lang="en-US" sz="1000" dirty="0">
                <a:solidFill>
                  <a:srgbClr val="000000"/>
                </a:solidFill>
                <a:latin typeface="Ubuntu" panose="020B0504030602030204" pitchFamily="34" charset="0"/>
              </a:rPr>
              <a:t>J0GF81A0V000     </a:t>
            </a:r>
            <a:r>
              <a:rPr lang="en-US" sz="1000" dirty="0">
                <a:solidFill>
                  <a:srgbClr val="0000FF"/>
                </a:solidFill>
                <a:latin typeface="Ubuntu" panose="020B0504030602030204" pitchFamily="34" charset="0"/>
              </a:rPr>
              <a:t>UVP: 263,95 €</a:t>
            </a:r>
            <a:endParaRPr lang="en-US" sz="1000" dirty="0">
              <a:solidFill>
                <a:srgbClr val="000000"/>
              </a:solidFill>
              <a:latin typeface="Ubuntu" panose="020B0504030602030204" pitchFamily="34" charset="0"/>
            </a:endParaRPr>
          </a:p>
          <a:p>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Guard your UMAX from the elements during storage. We teamed up with Classic Accessories® to create the best storage cover tailored to perfectly fit your new UMAX.</a:t>
            </a:r>
          </a:p>
          <a:p>
            <a:r>
              <a:rPr lang="en-US" sz="1000" dirty="0">
                <a:solidFill>
                  <a:srgbClr val="000000"/>
                </a:solidFill>
                <a:latin typeface="Ubuntu" panose="020B0504030602030204" pitchFamily="34" charset="0"/>
              </a:rPr>
              <a:t>- Secures to the unit with elastic around the perimeter of the bottom edge</a:t>
            </a:r>
          </a:p>
          <a:p>
            <a:r>
              <a:rPr lang="en-US" sz="1000" dirty="0">
                <a:solidFill>
                  <a:srgbClr val="000000"/>
                </a:solidFill>
                <a:latin typeface="Ubuntu" panose="020B0504030602030204" pitchFamily="34" charset="0"/>
              </a:rPr>
              <a:t>- Cover fits over Front Brush Guard, Rear Brush Guards, and fender flares (</a:t>
            </a:r>
            <a:r>
              <a:rPr lang="en-US" sz="1000" dirty="0" err="1">
                <a:solidFill>
                  <a:srgbClr val="000000"/>
                </a:solidFill>
                <a:latin typeface="Ubuntu" panose="020B0504030602030204" pitchFamily="34" charset="0"/>
              </a:rPr>
              <a:t>deFender</a:t>
            </a:r>
            <a:r>
              <a:rPr lang="en-US" sz="1000" dirty="0">
                <a:solidFill>
                  <a:srgbClr val="000000"/>
                </a:solidFill>
                <a:latin typeface="Ubuntu" panose="020B0504030602030204" pitchFamily="34" charset="0"/>
              </a:rPr>
              <a:t> Jr. and defender  (each sold separately)</a:t>
            </a:r>
          </a:p>
          <a:p>
            <a:pPr marL="171450" indent="-171450">
              <a:buFontTx/>
              <a:buChar char="-"/>
            </a:pPr>
            <a:r>
              <a:rPr lang="en-US" sz="1000" dirty="0">
                <a:solidFill>
                  <a:srgbClr val="000000"/>
                </a:solidFill>
                <a:latin typeface="Ubuntu" panose="020B0504030602030204" pitchFamily="34" charset="0"/>
              </a:rPr>
              <a:t>Solution dyed (renown as the best method of dyeing; the dye solution is 100% permeated through the thread, not just on the surface)</a:t>
            </a:r>
          </a:p>
          <a:p>
            <a:pPr marL="171450" indent="-171450">
              <a:buFontTx/>
              <a:buChar char="-"/>
            </a:pPr>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Up to 600 hours of color fastness</a:t>
            </a:r>
          </a:p>
          <a:p>
            <a:r>
              <a:rPr lang="en-US" sz="1000" dirty="0">
                <a:solidFill>
                  <a:srgbClr val="000000"/>
                </a:solidFill>
                <a:latin typeface="Ubuntu" panose="020B0504030602030204" pitchFamily="34" charset="0"/>
              </a:rPr>
              <a:t>Elastic around the bottom edge</a:t>
            </a:r>
          </a:p>
          <a:p>
            <a:r>
              <a:rPr lang="en-US" sz="1000" dirty="0">
                <a:solidFill>
                  <a:srgbClr val="000000"/>
                </a:solidFill>
                <a:latin typeface="Ubuntu" panose="020B0504030602030204" pitchFamily="34" charset="0"/>
              </a:rPr>
              <a:t>More fade resistant</a:t>
            </a:r>
          </a:p>
          <a:p>
            <a:r>
              <a:rPr lang="en-US" sz="1000" dirty="0">
                <a:solidFill>
                  <a:srgbClr val="000000"/>
                </a:solidFill>
                <a:latin typeface="Ubuntu" panose="020B0504030602030204" pitchFamily="34" charset="0"/>
              </a:rPr>
              <a:t>More water resistant</a:t>
            </a:r>
          </a:p>
          <a:p>
            <a:r>
              <a:rPr lang="en-US" sz="1000" dirty="0">
                <a:solidFill>
                  <a:srgbClr val="000000"/>
                </a:solidFill>
                <a:latin typeface="Ubuntu" panose="020B0504030602030204" pitchFamily="34" charset="0"/>
              </a:rPr>
              <a:t>More resistant to the elements</a:t>
            </a:r>
          </a:p>
          <a:p>
            <a:r>
              <a:rPr lang="en-US" sz="1000" dirty="0">
                <a:solidFill>
                  <a:srgbClr val="000000"/>
                </a:solidFill>
                <a:latin typeface="Ubuntu" panose="020B0504030602030204" pitchFamily="34" charset="0"/>
              </a:rPr>
              <a:t>More mildew resistant design</a:t>
            </a:r>
          </a:p>
        </p:txBody>
      </p:sp>
      <p:pic>
        <p:nvPicPr>
          <p:cNvPr id="2" name="Picture 1">
            <a:extLst>
              <a:ext uri="{FF2B5EF4-FFF2-40B4-BE49-F238E27FC236}">
                <a16:creationId xmlns:a16="http://schemas.microsoft.com/office/drawing/2014/main" id="{08F1DEF6-AC5B-4308-95CB-84F572F64C23}"/>
              </a:ext>
            </a:extLst>
          </p:cNvPr>
          <p:cNvPicPr>
            <a:picLocks noChangeAspect="1"/>
          </p:cNvPicPr>
          <p:nvPr/>
        </p:nvPicPr>
        <p:blipFill>
          <a:blip r:embed="rId2"/>
          <a:stretch>
            <a:fillRect/>
          </a:stretch>
        </p:blipFill>
        <p:spPr>
          <a:xfrm>
            <a:off x="929595" y="1387950"/>
            <a:ext cx="2531835" cy="2520000"/>
          </a:xfrm>
          <a:prstGeom prst="rect">
            <a:avLst/>
          </a:prstGeom>
        </p:spPr>
      </p:pic>
    </p:spTree>
    <p:extLst>
      <p:ext uri="{BB962C8B-B14F-4D97-AF65-F5344CB8AC3E}">
        <p14:creationId xmlns:p14="http://schemas.microsoft.com/office/powerpoint/2010/main" val="22102655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00" y="627063"/>
            <a:ext cx="4392613" cy="2390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09" rIns="91420" bIns="36000" numCol="1" rtlCol="0" anchor="ctr" anchorCtr="0" compatLnSpc="1">
            <a:prstTxWarp prst="textNoShape">
              <a:avLst/>
            </a:prstTxWarp>
            <a:spAutoFit/>
          </a:bodyPr>
          <a:lstStyle/>
          <a:p>
            <a:r>
              <a:rPr lang="en-US" sz="1000" b="1" dirty="0">
                <a:solidFill>
                  <a:srgbClr val="000000"/>
                </a:solidFill>
                <a:latin typeface="Ubuntu" panose="020B0504030602030204" pitchFamily="34" charset="0"/>
              </a:rPr>
              <a:t>GC UMX CARGO BED MAT</a:t>
            </a:r>
          </a:p>
          <a:p>
            <a:r>
              <a:rPr lang="en-US" sz="1000" dirty="0">
                <a:solidFill>
                  <a:srgbClr val="000000"/>
                </a:solidFill>
                <a:latin typeface="Ubuntu" panose="020B0504030602030204" pitchFamily="34" charset="0"/>
              </a:rPr>
              <a:t>J0GF7302V000     </a:t>
            </a:r>
            <a:r>
              <a:rPr lang="en-US" sz="1000" dirty="0">
                <a:solidFill>
                  <a:srgbClr val="0000FF"/>
                </a:solidFill>
                <a:latin typeface="Ubuntu" panose="020B0504030602030204" pitchFamily="34" charset="0"/>
              </a:rPr>
              <a:t>UVP: 149,95 €</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 </a:t>
            </a:r>
          </a:p>
          <a:p>
            <a:r>
              <a:rPr lang="en-US" sz="1000" dirty="0">
                <a:solidFill>
                  <a:srgbClr val="000000"/>
                </a:solidFill>
                <a:latin typeface="Ubuntu" panose="020B0504030602030204" pitchFamily="34" charset="0"/>
              </a:rPr>
              <a:t>Protect the cargo bed floor of your UMX with our super tough and durable cargo bed mat. Made from proprietary 10mm thick, reinforced, </a:t>
            </a:r>
            <a:r>
              <a:rPr lang="en-US" sz="1000" dirty="0" err="1">
                <a:solidFill>
                  <a:srgbClr val="000000"/>
                </a:solidFill>
                <a:latin typeface="Ubuntu" panose="020B0504030602030204" pitchFamily="34" charset="0"/>
              </a:rPr>
              <a:t>Nyracord</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like engineered rubber. Bold styling matches the unit look and</a:t>
            </a:r>
          </a:p>
          <a:p>
            <a:r>
              <a:rPr lang="en-US" sz="1000" dirty="0">
                <a:solidFill>
                  <a:srgbClr val="000000"/>
                </a:solidFill>
                <a:latin typeface="Ubuntu" panose="020B0504030602030204" pitchFamily="34" charset="0"/>
              </a:rPr>
              <a:t>aggressive lug pattern helps prevent cargo from sliding in the bed area.</a:t>
            </a:r>
          </a:p>
          <a:p>
            <a:endParaRPr lang="en-US" sz="1000" b="1" dirty="0">
              <a:solidFill>
                <a:srgbClr val="000000"/>
              </a:solidFill>
              <a:latin typeface="Ubuntu" panose="020B0504030602030204" pitchFamily="34" charset="0"/>
            </a:endParaRPr>
          </a:p>
          <a:p>
            <a:r>
              <a:rPr lang="en-US" sz="1000" b="1" dirty="0">
                <a:solidFill>
                  <a:srgbClr val="000000"/>
                </a:solidFill>
                <a:latin typeface="Ubuntu" panose="020B0504030602030204" pitchFamily="34" charset="0"/>
              </a:rPr>
              <a:t>Unique Selling Points</a:t>
            </a:r>
            <a:endParaRPr lang="en-US" sz="1000" dirty="0">
              <a:solidFill>
                <a:srgbClr val="000000"/>
              </a:solidFill>
              <a:latin typeface="Ubuntu" panose="020B0504030602030204" pitchFamily="34" charset="0"/>
            </a:endParaRPr>
          </a:p>
          <a:p>
            <a:r>
              <a:rPr lang="en-US" sz="1000" dirty="0">
                <a:solidFill>
                  <a:srgbClr val="000000"/>
                </a:solidFill>
                <a:latin typeface="Ubuntu" panose="020B0504030602030204" pitchFamily="34" charset="0"/>
              </a:rPr>
              <a:t>durable 10mm thick proprietary engineered rubber</a:t>
            </a:r>
          </a:p>
          <a:p>
            <a:r>
              <a:rPr lang="en-US" sz="1000" dirty="0">
                <a:solidFill>
                  <a:srgbClr val="000000"/>
                </a:solidFill>
                <a:latin typeface="Ubuntu" panose="020B0504030602030204" pitchFamily="34" charset="0"/>
              </a:rPr>
              <a:t>Prevents bed floor area from accelerated wear</a:t>
            </a:r>
          </a:p>
          <a:p>
            <a:r>
              <a:rPr lang="en-US" sz="1000" dirty="0">
                <a:solidFill>
                  <a:srgbClr val="000000"/>
                </a:solidFill>
                <a:latin typeface="Ubuntu" panose="020B0504030602030204" pitchFamily="34" charset="0"/>
              </a:rPr>
              <a:t>Reduces noise and resonance when cargo is being transported</a:t>
            </a:r>
          </a:p>
          <a:p>
            <a:r>
              <a:rPr lang="en-US" sz="1000" dirty="0">
                <a:solidFill>
                  <a:srgbClr val="000000"/>
                </a:solidFill>
                <a:latin typeface="Ubuntu" panose="020B0504030602030204" pitchFamily="34" charset="0"/>
              </a:rPr>
              <a:t>Molded in Yamaha logomark</a:t>
            </a:r>
          </a:p>
          <a:p>
            <a:r>
              <a:rPr lang="en-US" sz="1000" dirty="0">
                <a:solidFill>
                  <a:srgbClr val="000000"/>
                </a:solidFill>
                <a:latin typeface="Ubuntu" panose="020B0504030602030204" pitchFamily="34" charset="0"/>
              </a:rPr>
              <a:t>Pre cut channels for bed box bolts secure mat</a:t>
            </a:r>
          </a:p>
          <a:p>
            <a:r>
              <a:rPr lang="en-US" sz="1000" dirty="0">
                <a:solidFill>
                  <a:srgbClr val="000000"/>
                </a:solidFill>
                <a:latin typeface="Ubuntu" panose="020B0504030602030204" pitchFamily="34" charset="0"/>
              </a:rPr>
              <a:t>Easy to remove and clean</a:t>
            </a:r>
          </a:p>
        </p:txBody>
      </p:sp>
      <p:pic>
        <p:nvPicPr>
          <p:cNvPr id="3" name="Picture 2">
            <a:extLst>
              <a:ext uri="{FF2B5EF4-FFF2-40B4-BE49-F238E27FC236}">
                <a16:creationId xmlns:a16="http://schemas.microsoft.com/office/drawing/2014/main" id="{65345C42-6F67-46A0-A72A-9531D9BF4525}"/>
              </a:ext>
            </a:extLst>
          </p:cNvPr>
          <p:cNvPicPr>
            <a:picLocks noChangeAspect="1"/>
          </p:cNvPicPr>
          <p:nvPr/>
        </p:nvPicPr>
        <p:blipFill>
          <a:blip r:embed="rId2"/>
          <a:stretch>
            <a:fillRect/>
          </a:stretch>
        </p:blipFill>
        <p:spPr>
          <a:xfrm>
            <a:off x="748750" y="1491750"/>
            <a:ext cx="2893526" cy="2160000"/>
          </a:xfrm>
          <a:prstGeom prst="rect">
            <a:avLst/>
          </a:prstGeom>
        </p:spPr>
      </p:pic>
    </p:spTree>
    <p:extLst>
      <p:ext uri="{BB962C8B-B14F-4D97-AF65-F5344CB8AC3E}">
        <p14:creationId xmlns:p14="http://schemas.microsoft.com/office/powerpoint/2010/main" val="2882152799"/>
      </p:ext>
    </p:extLst>
  </p:cSld>
  <p:clrMapOvr>
    <a:masterClrMapping/>
  </p:clrMapOvr>
  <p:transition spd="slow">
    <p:push dir="u"/>
  </p:transition>
</p:sld>
</file>

<file path=ppt/theme/theme1.xml><?xml version="1.0" encoding="utf-8"?>
<a:theme xmlns:a="http://schemas.openxmlformats.org/drawingml/2006/main" name="Yamaha PEDM_2016">
  <a:themeElements>
    <a:clrScheme name="Yamaha Motor">
      <a:dk1>
        <a:sysClr val="windowText" lastClr="000000"/>
      </a:dk1>
      <a:lt1>
        <a:sysClr val="window" lastClr="FFFFFF"/>
      </a:lt1>
      <a:dk2>
        <a:srgbClr val="616365"/>
      </a:dk2>
      <a:lt2>
        <a:srgbClr val="BCBDBC"/>
      </a:lt2>
      <a:accent1>
        <a:srgbClr val="D52B1E"/>
      </a:accent1>
      <a:accent2>
        <a:srgbClr val="1F3983"/>
      </a:accent2>
      <a:accent3>
        <a:srgbClr val="FFFFFF"/>
      </a:accent3>
      <a:accent4>
        <a:srgbClr val="FFFFFF"/>
      </a:accent4>
      <a:accent5>
        <a:srgbClr val="FFFFFF"/>
      </a:accent5>
      <a:accent6>
        <a:srgbClr val="FFFFFF"/>
      </a:accent6>
      <a:hlink>
        <a:srgbClr val="E6002D"/>
      </a:hlink>
      <a:folHlink>
        <a:srgbClr val="1F39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lt1">
            <a:alpha val="60000"/>
          </a:schemeClr>
        </a:solidFill>
        <a:ln>
          <a:noFill/>
        </a:ln>
        <a:effectLst/>
      </a:spPr>
      <a:bodyPr rtlCol="0" anchor="ctr"/>
      <a:lstStyle>
        <a:defPPr algn="ctr">
          <a:defRPr/>
        </a:defPPr>
      </a:lstStyle>
      <a:style>
        <a:lnRef idx="1">
          <a:schemeClr val="accent1"/>
        </a:lnRef>
        <a:fillRef idx="1001">
          <a:schemeClr val="lt1"/>
        </a:fillRef>
        <a:effectRef idx="2">
          <a:schemeClr val="accent1"/>
        </a:effectRef>
        <a:fontRef idx="minor">
          <a:schemeClr val="lt1"/>
        </a:fontRef>
      </a:style>
    </a:spDef>
    <a:lnDef>
      <a:spPr>
        <a:ln w="9525">
          <a:solidFill>
            <a:schemeClr val="tx1">
              <a:alpha val="80000"/>
            </a:schemeClr>
          </a:solidFill>
          <a:prstDash val="sysDot"/>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45709" rIns="91420" bIns="36000" numCol="1" anchor="ctr" anchorCtr="0" compatLnSpc="1">
        <a:prstTxWarp prst="textNoShape">
          <a:avLst/>
        </a:prstTxWarp>
      </a:bodyPr>
      <a:lstStyle>
        <a:defPPr>
          <a:defRPr sz="1800" smtClean="0"/>
        </a:defPPr>
      </a:lstStyle>
    </a:txDef>
  </a:objectDefaults>
  <a:extraClrSchemeLst/>
  <a:extLst>
    <a:ext uri="{05A4C25C-085E-4340-85A3-A5531E510DB2}">
      <thm15:themeFamily xmlns:thm15="http://schemas.microsoft.com/office/thememl/2012/main" name="2017 Corporate Template YME.pptx" id="{BFDBC5A0-1DB6-4DCD-853A-B7C5BAB23276}" vid="{354A5CDC-8594-4958-8713-E8825C0B3FEE}"/>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Corporate Template YME</Template>
  <TotalTime>0</TotalTime>
  <Words>2760</Words>
  <Application>Microsoft Office PowerPoint</Application>
  <PresentationFormat>Bildschirmpräsentation (16:9)</PresentationFormat>
  <Paragraphs>330</Paragraphs>
  <Slides>22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Arial</vt:lpstr>
      <vt:lpstr>Calibri</vt:lpstr>
      <vt:lpstr>Play Bold</vt:lpstr>
      <vt:lpstr>Times New Roman</vt:lpstr>
      <vt:lpstr>Ubuntu</vt:lpstr>
      <vt:lpstr>Verdana</vt:lpstr>
      <vt:lpstr>Wingdings</vt:lpstr>
      <vt:lpstr>Yamaha PEDM_2016</vt:lpstr>
      <vt:lpstr>Golfcar Original Zubehör-Aufstellung (Stand: März’20)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MY19 Ténéré 700 Genuine Accessory Range</dc:title>
  <dc:creator>Praveen Kumar</dc:creator>
  <cp:lastModifiedBy>Uwe Zahnhausen</cp:lastModifiedBy>
  <cp:revision>88</cp:revision>
  <cp:lastPrinted>2020-03-10T14:18:20Z</cp:lastPrinted>
  <dcterms:created xsi:type="dcterms:W3CDTF">2019-05-15T08:45:56Z</dcterms:created>
  <dcterms:modified xsi:type="dcterms:W3CDTF">2020-03-10T14:18:40Z</dcterms:modified>
</cp:coreProperties>
</file>